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4" r:id="rId3"/>
    <p:sldId id="256" r:id="rId4"/>
    <p:sldId id="259" r:id="rId5"/>
    <p:sldId id="260" r:id="rId6"/>
    <p:sldId id="261" r:id="rId7"/>
    <p:sldId id="262" r:id="rId8"/>
    <p:sldId id="258" r:id="rId9"/>
    <p:sldId id="266" r:id="rId10"/>
    <p:sldId id="263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15/04/2015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15/04/2015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15/04/2015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15/04/2015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15/04/2015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15/04/2015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15/04/2015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15/04/2015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15/04/2015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15/04/2015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15/04/2015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15/04/2015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>
                <a:solidFill>
                  <a:srgbClr val="0070C0"/>
                </a:solidFill>
              </a:rPr>
              <a:t>Dominialidade</a:t>
            </a:r>
            <a:r>
              <a:rPr lang="pt-BR" dirty="0" smtClean="0">
                <a:solidFill>
                  <a:srgbClr val="0070C0"/>
                </a:solidFill>
              </a:rPr>
              <a:t> das águas superficiais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1445001"/>
            <a:ext cx="86409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CF 1988</a:t>
            </a:r>
          </a:p>
          <a:p>
            <a:endParaRPr lang="pt-BR" sz="2400" dirty="0"/>
          </a:p>
          <a:p>
            <a:r>
              <a:rPr lang="pt-BR" sz="2400" dirty="0" smtClean="0"/>
              <a:t>Art</a:t>
            </a:r>
            <a:r>
              <a:rPr lang="pt-BR" sz="2400" dirty="0"/>
              <a:t>. 20. São bens da União:</a:t>
            </a:r>
          </a:p>
          <a:p>
            <a:r>
              <a:rPr lang="pt-BR" sz="2400" dirty="0" smtClean="0"/>
              <a:t>...</a:t>
            </a:r>
            <a:endParaRPr lang="pt-BR" sz="2400" dirty="0"/>
          </a:p>
          <a:p>
            <a:r>
              <a:rPr lang="pt-BR" sz="2400" dirty="0"/>
              <a:t>III - os lagos, rios e quaisquer correntes de água em terrenos de seu domínio, ou que banhem mais de um Estado, sirvam de limites com outros países, ou se estendam a território estrangeiro ou dele provenham, bem como os terrenos marginais e as praias fluviais</a:t>
            </a:r>
            <a:r>
              <a:rPr lang="pt-BR" sz="2400" dirty="0" smtClean="0"/>
              <a:t>;</a:t>
            </a:r>
          </a:p>
          <a:p>
            <a:r>
              <a:rPr lang="pt-BR" sz="2400" dirty="0" smtClean="0"/>
              <a:t>...</a:t>
            </a:r>
            <a:endParaRPr lang="pt-BR" sz="2400" dirty="0"/>
          </a:p>
          <a:p>
            <a:r>
              <a:rPr lang="pt-BR" sz="2400" dirty="0"/>
              <a:t>Art. 26. Incluem-se entre os bens dos Estados:</a:t>
            </a:r>
          </a:p>
          <a:p>
            <a:r>
              <a:rPr lang="pt-BR" sz="2400" dirty="0"/>
              <a:t>I - as águas superficiais ou subterrâneas, fluentes, emergentes e em depósito, ressalvadas, neste caso, na forma da lei, as decorrentes de obras da União</a:t>
            </a:r>
            <a:r>
              <a:rPr lang="pt-BR" sz="2400" dirty="0" smtClean="0"/>
              <a:t>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8048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" y="620688"/>
            <a:ext cx="9082532" cy="501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93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rene.mesquita\Documents\SEMA 2015\MAPAS E FIGURAS\Figura Enquadramento águas doces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4300"/>
            <a:ext cx="8856984" cy="613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30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8646"/>
            <a:ext cx="864990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08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9" y="836712"/>
            <a:ext cx="8935121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61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83" y="476672"/>
            <a:ext cx="8742732" cy="5133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01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930100" cy="531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40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764704"/>
            <a:ext cx="8712969" cy="4797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46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0963"/>
            <a:ext cx="7924800" cy="669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79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irene.mesquita\Documents\SEMA 2015\MAPAS E FIGURAS\Mapa_Hidrografico DF 2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3583"/>
            <a:ext cx="9945462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1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112</Words>
  <Application>Microsoft Office PowerPoint</Application>
  <PresentationFormat>Apresentação na tela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Dominialidade das águas superficiais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Irene Custódia Magalhães Mesquita</dc:creator>
  <cp:lastModifiedBy>LENOVO</cp:lastModifiedBy>
  <cp:revision>7</cp:revision>
  <dcterms:created xsi:type="dcterms:W3CDTF">2015-04-14T19:38:13Z</dcterms:created>
  <dcterms:modified xsi:type="dcterms:W3CDTF">2015-04-15T10:37:33Z</dcterms:modified>
</cp:coreProperties>
</file>