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50C2EE-7E24-4B58-B0CF-7165A822DEA2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45783A-BE3F-4C33-86B9-EE95FBDF3790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CÂMARA TÉCNICA TEMPORÁRIA DE SANEAMENTO BÁSICO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Encaminhamentos e </a:t>
            </a:r>
            <a:r>
              <a:rPr lang="pt-BR" dirty="0"/>
              <a:t>P</a:t>
            </a:r>
            <a:r>
              <a:rPr lang="pt-BR" dirty="0" smtClean="0"/>
              <a:t>erspectivas </a:t>
            </a:r>
            <a:r>
              <a:rPr lang="pt-BR" dirty="0" smtClean="0"/>
              <a:t>para 2016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Conforme o artigo 2º da Resolução nº 01 de 26/08/2015 compete a CTSB:</a:t>
            </a:r>
          </a:p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O exercício do controle social estabelecido no art. 47 da Lei nº 11.445/2007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Promover um estudo a respeito da pertinência e oportunidade de adequação da legislação relacionada à Recursos Hídricos e Saneamento Básico, no Distrito Federal, para que este conselho (CRH) possa exercer atribuições relativas ao saneamento básico no DF.</a:t>
            </a:r>
          </a:p>
          <a:p>
            <a:pPr lvl="1">
              <a:buNone/>
            </a:pPr>
            <a:r>
              <a:rPr lang="pt-BR" dirty="0"/>
              <a:t> </a:t>
            </a:r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Encaminhamentos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controle social está em exercício por meio da participação das entidades que representam a sociedade civil nas reuniões </a:t>
            </a:r>
            <a:r>
              <a:rPr lang="pt-BR" dirty="0" smtClean="0"/>
              <a:t>do CRH, com o assessoramento da Câmara Técnica.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Serão sugeridas alterações no </a:t>
            </a:r>
            <a:r>
              <a:rPr lang="pt-BR" dirty="0" smtClean="0"/>
              <a:t>Regimento </a:t>
            </a:r>
            <a:r>
              <a:rPr lang="pt-BR" dirty="0"/>
              <a:t>I</a:t>
            </a:r>
            <a:r>
              <a:rPr lang="pt-BR" dirty="0" smtClean="0"/>
              <a:t>nterno </a:t>
            </a:r>
            <a:r>
              <a:rPr lang="pt-BR" dirty="0" smtClean="0"/>
              <a:t>do CRH para inserir as questões pertinentes ao saneamento básico</a:t>
            </a:r>
          </a:p>
          <a:p>
            <a:endParaRPr lang="pt-BR" dirty="0"/>
          </a:p>
          <a:p>
            <a:r>
              <a:rPr lang="pt-BR" dirty="0" smtClean="0"/>
              <a:t>O conselho terá caráter consultivo relativo as atribuições  de </a:t>
            </a:r>
            <a:r>
              <a:rPr lang="pt-BR" dirty="0" smtClean="0"/>
              <a:t>Saneamento </a:t>
            </a:r>
            <a:r>
              <a:rPr lang="pt-BR" dirty="0" smtClean="0"/>
              <a:t>B</a:t>
            </a:r>
            <a:r>
              <a:rPr lang="pt-BR" dirty="0" smtClean="0"/>
              <a:t>ásico</a:t>
            </a:r>
          </a:p>
          <a:p>
            <a:pPr marL="0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Sem sobreposição </a:t>
            </a:r>
            <a:r>
              <a:rPr lang="pt-BR" dirty="0" smtClean="0"/>
              <a:t>de competências com a ADASA</a:t>
            </a:r>
          </a:p>
          <a:p>
            <a:pPr lvl="1"/>
            <a:r>
              <a:rPr lang="pt-BR" dirty="0" smtClean="0"/>
              <a:t>Sem sobreposição </a:t>
            </a:r>
            <a:r>
              <a:rPr lang="pt-BR" dirty="0" smtClean="0"/>
              <a:t>de competências com o CONLURB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Perspectivas para 2016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Apresentação </a:t>
            </a:r>
            <a:r>
              <a:rPr lang="pt-BR" dirty="0" smtClean="0"/>
              <a:t>de </a:t>
            </a:r>
            <a:r>
              <a:rPr lang="pt-BR" dirty="0" smtClean="0"/>
              <a:t>Relatório </a:t>
            </a:r>
            <a:r>
              <a:rPr lang="pt-BR" dirty="0" smtClean="0"/>
              <a:t>contendo as sugestões de alteração do regimento interno ao CRH.</a:t>
            </a:r>
          </a:p>
          <a:p>
            <a:endParaRPr lang="pt-BR" dirty="0"/>
          </a:p>
          <a:p>
            <a:r>
              <a:rPr lang="pt-BR" dirty="0" smtClean="0"/>
              <a:t>Convite ao </a:t>
            </a:r>
            <a:r>
              <a:rPr lang="pt-BR" dirty="0" smtClean="0"/>
              <a:t>Sr. </a:t>
            </a:r>
            <a:r>
              <a:rPr lang="pt-BR" dirty="0" smtClean="0"/>
              <a:t>Ernani </a:t>
            </a:r>
            <a:r>
              <a:rPr lang="pt-BR" dirty="0" err="1" smtClean="0"/>
              <a:t>Ciríaco</a:t>
            </a:r>
            <a:r>
              <a:rPr lang="pt-BR" dirty="0" smtClean="0"/>
              <a:t> de Miranda, </a:t>
            </a:r>
            <a:r>
              <a:rPr lang="pt-BR" dirty="0" smtClean="0"/>
              <a:t>Diretor </a:t>
            </a:r>
            <a:r>
              <a:rPr lang="pt-BR" dirty="0" smtClean="0"/>
              <a:t>do Departamento de Articulação Institucional do (DARIN) do Ministério das </a:t>
            </a:r>
            <a:r>
              <a:rPr lang="pt-BR" dirty="0" smtClean="0"/>
              <a:t>Cidades, para debater a proposta aponta pela CTSB ao CRH.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Secretaria de Infraestrutura e Serviços Públicos (SINESP)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Subsecretaria de Acompanhamento </a:t>
            </a:r>
            <a:r>
              <a:rPr lang="pt-BR" dirty="0" smtClean="0"/>
              <a:t>Ambiental (SUAA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r>
              <a:rPr lang="pt-BR" dirty="0"/>
              <a:t>s</a:t>
            </a:r>
            <a:r>
              <a:rPr lang="pt-BR" dirty="0" smtClean="0"/>
              <a:t>uaa.sinesp@gmail.com</a:t>
            </a:r>
            <a:endParaRPr lang="pt-BR" dirty="0" smtClean="0"/>
          </a:p>
          <a:p>
            <a:r>
              <a:rPr lang="pt-BR" dirty="0" smtClean="0"/>
              <a:t>Contato</a:t>
            </a:r>
            <a:r>
              <a:rPr lang="pt-BR" dirty="0" smtClean="0"/>
              <a:t>: 3306 - 5074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229</Words>
  <Application>Microsoft Office PowerPoint</Application>
  <PresentationFormat>Apresentação na tela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Fluxo</vt:lpstr>
      <vt:lpstr>CÂMARA TÉCNICA TEMPORÁRIA DE SANEAMENTO BÁSICO</vt:lpstr>
      <vt:lpstr>Objetivos</vt:lpstr>
      <vt:lpstr>Encaminhamentos </vt:lpstr>
      <vt:lpstr>Perspectivas para 2016</vt:lpstr>
      <vt:lpstr>Obrigado!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TÉCNICA TEMPORÁRIA DE SANEAMENTO BÁSICO</dc:title>
  <dc:creator>Daniel.Inacio</dc:creator>
  <cp:lastModifiedBy>Lorena Karonine Bergamaschi</cp:lastModifiedBy>
  <cp:revision>7</cp:revision>
  <dcterms:created xsi:type="dcterms:W3CDTF">2015-12-15T16:44:34Z</dcterms:created>
  <dcterms:modified xsi:type="dcterms:W3CDTF">2015-12-16T00:25:22Z</dcterms:modified>
</cp:coreProperties>
</file>