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56" r:id="rId4"/>
    <p:sldId id="266" r:id="rId5"/>
    <p:sldId id="267" r:id="rId6"/>
    <p:sldId id="263" r:id="rId7"/>
    <p:sldId id="258" r:id="rId8"/>
    <p:sldId id="269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i="1" dirty="0" smtClean="0"/>
              <a:t>Enquadramento </a:t>
            </a:r>
            <a:r>
              <a:rPr lang="pt-BR" b="1" i="1" dirty="0"/>
              <a:t>dos corpos de água superficiais do Distrito </a:t>
            </a:r>
            <a:r>
              <a:rPr lang="pt-BR" b="1" i="1" dirty="0" smtClean="0"/>
              <a:t>Federal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6400800" cy="1054968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CONSELHO DE RECURSOS HÍDRICOS DO DISTRITO </a:t>
            </a:r>
            <a:r>
              <a:rPr lang="pt-BR" b="1" dirty="0" smtClean="0">
                <a:solidFill>
                  <a:schemeClr val="tx1"/>
                </a:solidFill>
              </a:rPr>
              <a:t>FEDERAL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458112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Resoluções</a:t>
            </a:r>
            <a:r>
              <a:rPr lang="en-US" sz="2800" dirty="0" smtClean="0"/>
              <a:t> CRH No. 01/2014 e No. 02/2014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1054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3" y="476672"/>
            <a:ext cx="8742732" cy="513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30100" cy="53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8712969" cy="479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ene.mesquita\Documents\SEMA 2015\MAPAS E FIGURAS\Figura Enquadramento águas doc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00"/>
            <a:ext cx="8856984" cy="61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646"/>
            <a:ext cx="864990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ene.mesquita\Documents\SEMA 2015\MAPAS E FIGURAS\Mapa_Hidrografico DF 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583"/>
            <a:ext cx="994546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rgbClr val="0070C0"/>
                </a:solidFill>
              </a:rPr>
              <a:t>Dominialidade</a:t>
            </a:r>
            <a:r>
              <a:rPr lang="pt-BR" dirty="0" smtClean="0">
                <a:solidFill>
                  <a:srgbClr val="0070C0"/>
                </a:solidFill>
              </a:rPr>
              <a:t> das águas superficiais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445001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CF 1988</a:t>
            </a:r>
          </a:p>
          <a:p>
            <a:endParaRPr lang="pt-BR" sz="2400" dirty="0"/>
          </a:p>
          <a:p>
            <a:r>
              <a:rPr lang="pt-BR" sz="2400" dirty="0" smtClean="0"/>
              <a:t>Art</a:t>
            </a:r>
            <a:r>
              <a:rPr lang="pt-BR" sz="2400" dirty="0"/>
              <a:t>. 20. São bens da União:</a:t>
            </a:r>
          </a:p>
          <a:p>
            <a:r>
              <a:rPr lang="pt-BR" sz="2400" dirty="0" smtClean="0"/>
              <a:t>...</a:t>
            </a:r>
            <a:endParaRPr lang="pt-BR" sz="2400" dirty="0"/>
          </a:p>
          <a:p>
            <a:r>
              <a:rPr lang="pt-BR" sz="2400" dirty="0"/>
              <a:t>III - os lagos, rios e quaisquer correntes de água em terrenos de seu domínio, ou que banhem mais de um Estado, sirvam de limites com outros países, ou se estendam a território estrangeiro ou dele provenham, bem como os terrenos marginais e as praias fluviais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...</a:t>
            </a:r>
            <a:endParaRPr lang="pt-BR" sz="2400" dirty="0"/>
          </a:p>
          <a:p>
            <a:r>
              <a:rPr lang="pt-BR" sz="2400" dirty="0"/>
              <a:t>Art. 26. Incluem-se entre os bens dos Estados:</a:t>
            </a:r>
          </a:p>
          <a:p>
            <a:r>
              <a:rPr lang="pt-BR" sz="2400" dirty="0"/>
              <a:t>I - as águas superficiais ou subterrâneas, fluentes, emergentes e em depósito, ressalvadas, neste caso, na forma da lei, as decorrentes de obras da União</a:t>
            </a:r>
            <a:r>
              <a:rPr lang="pt-BR" sz="2400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04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" y="620688"/>
            <a:ext cx="9082532" cy="50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3"/>
            <a:ext cx="79248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pt-BR" b="1" i="1" dirty="0" smtClean="0"/>
              <a:t>Obrigado!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9985" y="4653136"/>
            <a:ext cx="6400800" cy="10549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Marcos Montenegro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ABES DF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mhfmontenengro@gmail.com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" y="836712"/>
            <a:ext cx="89351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6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144</Words>
  <Application>Microsoft Office PowerPoint</Application>
  <PresentationFormat>Apresentação na tela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Enquadramento dos corpos de água superficiais do Distrito Federal</vt:lpstr>
      <vt:lpstr>Apresentação do PowerPoint</vt:lpstr>
      <vt:lpstr>Apresentação do PowerPoint</vt:lpstr>
      <vt:lpstr>Apresentação do PowerPoint</vt:lpstr>
      <vt:lpstr>Dominialidade das águas superficiais</vt:lpstr>
      <vt:lpstr>Apresentação do PowerPoint</vt:lpstr>
      <vt:lpstr>Apresentação do PowerPoint</vt:lpstr>
      <vt:lpstr>Obrigado!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Irene Custódia Magalhães Mesquita</dc:creator>
  <cp:lastModifiedBy>DELL</cp:lastModifiedBy>
  <cp:revision>10</cp:revision>
  <dcterms:created xsi:type="dcterms:W3CDTF">2015-04-14T19:38:13Z</dcterms:created>
  <dcterms:modified xsi:type="dcterms:W3CDTF">2015-07-29T11:12:11Z</dcterms:modified>
</cp:coreProperties>
</file>