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595" r:id="rId2"/>
    <p:sldId id="599" r:id="rId3"/>
    <p:sldId id="614" r:id="rId4"/>
    <p:sldId id="612" r:id="rId5"/>
    <p:sldId id="615" r:id="rId6"/>
    <p:sldId id="616" r:id="rId7"/>
    <p:sldId id="617" r:id="rId8"/>
    <p:sldId id="619" r:id="rId9"/>
    <p:sldId id="603" r:id="rId10"/>
    <p:sldId id="575" r:id="rId11"/>
    <p:sldId id="536" r:id="rId12"/>
    <p:sldId id="535" r:id="rId13"/>
    <p:sldId id="598" r:id="rId14"/>
    <p:sldId id="636" r:id="rId15"/>
    <p:sldId id="622" r:id="rId16"/>
    <p:sldId id="632" r:id="rId17"/>
    <p:sldId id="608" r:id="rId18"/>
    <p:sldId id="634" r:id="rId19"/>
    <p:sldId id="625" r:id="rId20"/>
    <p:sldId id="626" r:id="rId21"/>
    <p:sldId id="620" r:id="rId22"/>
    <p:sldId id="621" r:id="rId23"/>
    <p:sldId id="624" r:id="rId24"/>
    <p:sldId id="635" r:id="rId25"/>
    <p:sldId id="551" r:id="rId2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CC00"/>
    <a:srgbClr val="008EC0"/>
    <a:srgbClr val="00FF00"/>
    <a:srgbClr val="E7EEF5"/>
    <a:srgbClr val="B2CAE8"/>
    <a:srgbClr val="9EBDE2"/>
    <a:srgbClr val="39218F"/>
    <a:srgbClr val="A8D7E2"/>
    <a:srgbClr val="9DD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5" autoAdjust="0"/>
    <p:restoredTop sz="94622" autoAdjust="0"/>
  </p:normalViewPr>
  <p:slideViewPr>
    <p:cSldViewPr>
      <p:cViewPr>
        <p:scale>
          <a:sx n="94" d="100"/>
          <a:sy n="94" d="100"/>
        </p:scale>
        <p:origin x="-684" y="-5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5A17533-5A94-4B83-9D25-891BB6F472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1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F15633E-C2CC-454A-B02C-D962E6680AC7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F15633E-C2CC-454A-B02C-D962E6680AC7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BF44DF-1FF9-406F-B2EF-9ACAAA885F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1CCB-51BD-4EEC-B02A-EF445DD7AA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2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37FE-5D6B-4997-9FCB-C082DE589F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878A-B299-46BF-9F8A-0DF9E80048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6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A7B0A-20BA-4F9B-B140-05A84ACA70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7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D757E-A390-44C4-A89F-318B50CFF8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5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A632E-3D57-4D69-84AA-5529BEE218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7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477C-5B50-46DF-AE21-B32A26C675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2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9492F-CE34-45A6-91A3-61FC4F4D0E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0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FE47F-18AC-4C45-B848-286ED444BE9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8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7D949-8A03-4088-BC10-49DCD01A4E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0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B3AB5-00AB-4252-8A49-01C076CA3BE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8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E99C67C-BDA3-45F5-AFBC-5B59D85FCC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jpe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wmf"/><Relationship Id="rId9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0" y="0"/>
            <a:ext cx="9123590" cy="18448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-4631" y="334970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6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Situação dos Recursos Hídricos no Distrito Federal</a:t>
            </a:r>
            <a:endParaRPr lang="pt-BR" sz="36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" b="3665"/>
          <a:stretch/>
        </p:blipFill>
        <p:spPr bwMode="auto">
          <a:xfrm>
            <a:off x="-4632" y="1825513"/>
            <a:ext cx="9128221" cy="484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71820" y="2752352"/>
            <a:ext cx="2234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Presidente do CBH-Paranoá</a:t>
            </a:r>
            <a:endParaRPr lang="pt-BR" sz="1200" b="1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395536" y="1504335"/>
            <a:ext cx="403244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000"/>
              </a:lnSpc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Comportamento  hidrológico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-4631" y="260648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Bacia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Experimental do </a:t>
            </a:r>
          </a:p>
          <a:p>
            <a:pPr algn="ctr">
              <a:spcAft>
                <a:spcPts val="0"/>
              </a:spcAft>
            </a:pP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Alto Rio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Jardim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26" y="2152407"/>
            <a:ext cx="4417982" cy="22847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 bwMode="auto">
          <a:xfrm>
            <a:off x="5868144" y="2924944"/>
            <a:ext cx="899373" cy="100811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19" y="4602492"/>
            <a:ext cx="6830813" cy="219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3" y="2191990"/>
            <a:ext cx="4190551" cy="224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882121" y="3564327"/>
            <a:ext cx="686406" cy="332712"/>
            <a:chOff x="1882121" y="3564327"/>
            <a:chExt cx="686406" cy="332712"/>
          </a:xfrm>
        </p:grpSpPr>
        <p:sp>
          <p:nvSpPr>
            <p:cNvPr id="2" name="Seta para a esquerda e para a direita 1"/>
            <p:cNvSpPr/>
            <p:nvPr/>
          </p:nvSpPr>
          <p:spPr bwMode="auto">
            <a:xfrm>
              <a:off x="1913314" y="3789039"/>
              <a:ext cx="648000" cy="108000"/>
            </a:xfrm>
            <a:prstGeom prst="left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1882121" y="3564327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pt-BR" sz="10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Arial" pitchFamily="34" charset="0"/>
                  <a:cs typeface="Arial" pitchFamily="34" charset="0"/>
                </a:rPr>
                <a:t>5 meses</a:t>
              </a:r>
              <a:endParaRPr lang="pt-BR" sz="1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633336" y="3140968"/>
            <a:ext cx="1080000" cy="332712"/>
            <a:chOff x="1633336" y="3140968"/>
            <a:chExt cx="1080000" cy="332712"/>
          </a:xfrm>
        </p:grpSpPr>
        <p:sp>
          <p:nvSpPr>
            <p:cNvPr id="18" name="Seta para a esquerda e para a direita 17"/>
            <p:cNvSpPr/>
            <p:nvPr/>
          </p:nvSpPr>
          <p:spPr bwMode="auto">
            <a:xfrm>
              <a:off x="1633336" y="3365680"/>
              <a:ext cx="1080000" cy="108000"/>
            </a:xfrm>
            <a:prstGeom prst="left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1846916" y="3140968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pt-BR" sz="1000" dirty="0" smtClean="0">
                  <a:ln w="11430"/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 meses</a:t>
              </a:r>
              <a:endParaRPr lang="pt-BR" sz="1000" dirty="0">
                <a:ln w="11430"/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9" y="1995223"/>
            <a:ext cx="8800739" cy="4804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39075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1518263" y="4922017"/>
            <a:ext cx="7280248" cy="977142"/>
            <a:chOff x="1576184" y="4922017"/>
            <a:chExt cx="7280248" cy="977142"/>
          </a:xfrm>
        </p:grpSpPr>
        <p:sp>
          <p:nvSpPr>
            <p:cNvPr id="7" name="Elipse 6"/>
            <p:cNvSpPr/>
            <p:nvPr/>
          </p:nvSpPr>
          <p:spPr bwMode="auto">
            <a:xfrm>
              <a:off x="1576184" y="4922017"/>
              <a:ext cx="396000" cy="396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24" name="Elipse 23"/>
            <p:cNvSpPr/>
            <p:nvPr/>
          </p:nvSpPr>
          <p:spPr bwMode="auto">
            <a:xfrm>
              <a:off x="3059832" y="5134305"/>
              <a:ext cx="396000" cy="396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26" name="Elipse 25"/>
            <p:cNvSpPr/>
            <p:nvPr/>
          </p:nvSpPr>
          <p:spPr bwMode="auto">
            <a:xfrm>
              <a:off x="7761644" y="5444196"/>
              <a:ext cx="396000" cy="396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29" name="Elipse 28"/>
            <p:cNvSpPr/>
            <p:nvPr/>
          </p:nvSpPr>
          <p:spPr bwMode="auto">
            <a:xfrm>
              <a:off x="8460432" y="5503159"/>
              <a:ext cx="396000" cy="396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1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Estações BEARJ-tese.jpg"/>
          <p:cNvPicPr/>
          <p:nvPr/>
        </p:nvPicPr>
        <p:blipFill>
          <a:blip r:embed="rId2" cstate="print">
            <a:lum bright="-9000" contrast="22000"/>
          </a:blip>
          <a:stretch>
            <a:fillRect/>
          </a:stretch>
        </p:blipFill>
        <p:spPr>
          <a:xfrm>
            <a:off x="2915816" y="1661454"/>
            <a:ext cx="4855146" cy="4941762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395536" y="1504335"/>
            <a:ext cx="374441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000"/>
              </a:lnSpc>
              <a:spcBef>
                <a:spcPts val="1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Monitoramento hidrológico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-4631" y="260648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Bacia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Experimental do </a:t>
            </a:r>
          </a:p>
          <a:p>
            <a:pPr algn="ctr">
              <a:spcAft>
                <a:spcPts val="0"/>
              </a:spcAft>
            </a:pP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Alto Rio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Jardim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009" y="2852936"/>
            <a:ext cx="879259" cy="1031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85731"/>
            <a:ext cx="2387052" cy="152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516216" y="4056167"/>
            <a:ext cx="2421613" cy="11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Comportamento;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Processos;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Métodos;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Modelagem.</a:t>
            </a:r>
          </a:p>
        </p:txBody>
      </p:sp>
      <p:pic>
        <p:nvPicPr>
          <p:cNvPr id="32" name="Picture 6" descr="DSC013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47677" y="1017889"/>
            <a:ext cx="1155591" cy="154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25971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2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 bwMode="auto">
          <a:xfrm>
            <a:off x="0" y="1124744"/>
            <a:ext cx="9144000" cy="57332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0" y="260647"/>
            <a:ext cx="9144000" cy="122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endParaRPr lang="pt-BR" sz="3400" b="1" dirty="0" smtClean="0">
              <a:ln w="1905">
                <a:solidFill>
                  <a:srgbClr val="008000"/>
                </a:solidFill>
              </a:ln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46" y="5899654"/>
            <a:ext cx="3755604" cy="58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ítulo 1"/>
          <p:cNvSpPr txBox="1">
            <a:spLocks/>
          </p:cNvSpPr>
          <p:nvPr/>
        </p:nvSpPr>
        <p:spPr bwMode="auto">
          <a:xfrm>
            <a:off x="-4631" y="334970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Bacias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Experimentais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e</a:t>
            </a:r>
          </a:p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Representativas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2699792" y="1556792"/>
            <a:ext cx="6408712" cy="4200664"/>
            <a:chOff x="1011943" y="1358376"/>
            <a:chExt cx="7120113" cy="4662912"/>
          </a:xfrm>
        </p:grpSpPr>
        <p:grpSp>
          <p:nvGrpSpPr>
            <p:cNvPr id="21" name="Grupo 20"/>
            <p:cNvGrpSpPr/>
            <p:nvPr/>
          </p:nvGrpSpPr>
          <p:grpSpPr>
            <a:xfrm>
              <a:off x="1011943" y="1358376"/>
              <a:ext cx="7120113" cy="4662912"/>
              <a:chOff x="971600" y="1646408"/>
              <a:chExt cx="7120113" cy="466291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3" t="26824" r="13198" b="22177"/>
              <a:stretch/>
            </p:blipFill>
            <p:spPr bwMode="auto">
              <a:xfrm>
                <a:off x="971600" y="1860119"/>
                <a:ext cx="7120113" cy="44492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487" t="24412" r="22428" b="55329"/>
              <a:stretch/>
            </p:blipFill>
            <p:spPr bwMode="auto">
              <a:xfrm>
                <a:off x="5308979" y="1646408"/>
                <a:ext cx="1548000" cy="17683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851" t="26607" r="10373" b="45209"/>
              <a:stretch/>
            </p:blipFill>
            <p:spPr bwMode="auto">
              <a:xfrm>
                <a:off x="4527348" y="2580536"/>
                <a:ext cx="648072" cy="3833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Imagem 6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92" t="4595" r="4784" b="11743"/>
              <a:stretch/>
            </p:blipFill>
            <p:spPr bwMode="auto">
              <a:xfrm>
                <a:off x="1037168" y="2750891"/>
                <a:ext cx="1756579" cy="16669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" name="Grupo 18"/>
              <p:cNvGrpSpPr/>
              <p:nvPr/>
            </p:nvGrpSpPr>
            <p:grpSpPr>
              <a:xfrm>
                <a:off x="1912965" y="3804154"/>
                <a:ext cx="465968" cy="243005"/>
                <a:chOff x="1912965" y="3804154"/>
                <a:chExt cx="465968" cy="243005"/>
              </a:xfrm>
            </p:grpSpPr>
            <p:sp>
              <p:nvSpPr>
                <p:cNvPr id="9" name="Forma livre 8"/>
                <p:cNvSpPr/>
                <p:nvPr/>
              </p:nvSpPr>
              <p:spPr>
                <a:xfrm>
                  <a:off x="1912965" y="3804154"/>
                  <a:ext cx="465968" cy="243005"/>
                </a:xfrm>
                <a:custGeom>
                  <a:avLst/>
                  <a:gdLst>
                    <a:gd name="connsiteX0" fmla="*/ 37578 w 465968"/>
                    <a:gd name="connsiteY0" fmla="*/ 85177 h 243005"/>
                    <a:gd name="connsiteX1" fmla="*/ 100208 w 465968"/>
                    <a:gd name="connsiteY1" fmla="*/ 47599 h 243005"/>
                    <a:gd name="connsiteX2" fmla="*/ 155323 w 465968"/>
                    <a:gd name="connsiteY2" fmla="*/ 20042 h 243005"/>
                    <a:gd name="connsiteX3" fmla="*/ 180375 w 465968"/>
                    <a:gd name="connsiteY3" fmla="*/ 17536 h 243005"/>
                    <a:gd name="connsiteX4" fmla="*/ 207932 w 465968"/>
                    <a:gd name="connsiteY4" fmla="*/ 35073 h 243005"/>
                    <a:gd name="connsiteX5" fmla="*/ 240500 w 465968"/>
                    <a:gd name="connsiteY5" fmla="*/ 17536 h 243005"/>
                    <a:gd name="connsiteX6" fmla="*/ 285594 w 465968"/>
                    <a:gd name="connsiteY6" fmla="*/ 10021 h 243005"/>
                    <a:gd name="connsiteX7" fmla="*/ 303130 w 465968"/>
                    <a:gd name="connsiteY7" fmla="*/ 10021 h 243005"/>
                    <a:gd name="connsiteX8" fmla="*/ 328182 w 465968"/>
                    <a:gd name="connsiteY8" fmla="*/ 20042 h 243005"/>
                    <a:gd name="connsiteX9" fmla="*/ 353234 w 465968"/>
                    <a:gd name="connsiteY9" fmla="*/ 15031 h 243005"/>
                    <a:gd name="connsiteX10" fmla="*/ 360750 w 465968"/>
                    <a:gd name="connsiteY10" fmla="*/ 0 h 243005"/>
                    <a:gd name="connsiteX11" fmla="*/ 388307 w 465968"/>
                    <a:gd name="connsiteY11" fmla="*/ 2505 h 243005"/>
                    <a:gd name="connsiteX12" fmla="*/ 415864 w 465968"/>
                    <a:gd name="connsiteY12" fmla="*/ 17536 h 243005"/>
                    <a:gd name="connsiteX13" fmla="*/ 443422 w 465968"/>
                    <a:gd name="connsiteY13" fmla="*/ 32568 h 243005"/>
                    <a:gd name="connsiteX14" fmla="*/ 448432 w 465968"/>
                    <a:gd name="connsiteY14" fmla="*/ 65135 h 243005"/>
                    <a:gd name="connsiteX15" fmla="*/ 465968 w 465968"/>
                    <a:gd name="connsiteY15" fmla="*/ 82672 h 243005"/>
                    <a:gd name="connsiteX16" fmla="*/ 460958 w 465968"/>
                    <a:gd name="connsiteY16" fmla="*/ 110229 h 243005"/>
                    <a:gd name="connsiteX17" fmla="*/ 465968 w 465968"/>
                    <a:gd name="connsiteY17" fmla="*/ 132776 h 243005"/>
                    <a:gd name="connsiteX18" fmla="*/ 458453 w 465968"/>
                    <a:gd name="connsiteY18" fmla="*/ 155323 h 243005"/>
                    <a:gd name="connsiteX19" fmla="*/ 428390 w 465968"/>
                    <a:gd name="connsiteY19" fmla="*/ 155323 h 243005"/>
                    <a:gd name="connsiteX20" fmla="*/ 395823 w 465968"/>
                    <a:gd name="connsiteY20" fmla="*/ 172859 h 243005"/>
                    <a:gd name="connsiteX21" fmla="*/ 370771 w 465968"/>
                    <a:gd name="connsiteY21" fmla="*/ 175364 h 243005"/>
                    <a:gd name="connsiteX22" fmla="*/ 353234 w 465968"/>
                    <a:gd name="connsiteY22" fmla="*/ 185385 h 243005"/>
                    <a:gd name="connsiteX23" fmla="*/ 333193 w 465968"/>
                    <a:gd name="connsiteY23" fmla="*/ 195406 h 243005"/>
                    <a:gd name="connsiteX24" fmla="*/ 318161 w 465968"/>
                    <a:gd name="connsiteY24" fmla="*/ 220458 h 243005"/>
                    <a:gd name="connsiteX25" fmla="*/ 300625 w 465968"/>
                    <a:gd name="connsiteY25" fmla="*/ 230479 h 243005"/>
                    <a:gd name="connsiteX26" fmla="*/ 270562 w 465968"/>
                    <a:gd name="connsiteY26" fmla="*/ 243005 h 243005"/>
                    <a:gd name="connsiteX27" fmla="*/ 235490 w 465968"/>
                    <a:gd name="connsiteY27" fmla="*/ 243005 h 243005"/>
                    <a:gd name="connsiteX28" fmla="*/ 212943 w 465968"/>
                    <a:gd name="connsiteY28" fmla="*/ 232984 h 243005"/>
                    <a:gd name="connsiteX29" fmla="*/ 200417 w 465968"/>
                    <a:gd name="connsiteY29" fmla="*/ 220458 h 243005"/>
                    <a:gd name="connsiteX30" fmla="*/ 182880 w 465968"/>
                    <a:gd name="connsiteY30" fmla="*/ 202922 h 243005"/>
                    <a:gd name="connsiteX31" fmla="*/ 182880 w 465968"/>
                    <a:gd name="connsiteY31" fmla="*/ 202922 h 243005"/>
                    <a:gd name="connsiteX32" fmla="*/ 162839 w 465968"/>
                    <a:gd name="connsiteY32" fmla="*/ 182880 h 243005"/>
                    <a:gd name="connsiteX33" fmla="*/ 147807 w 465968"/>
                    <a:gd name="connsiteY33" fmla="*/ 187890 h 243005"/>
                    <a:gd name="connsiteX34" fmla="*/ 137786 w 465968"/>
                    <a:gd name="connsiteY34" fmla="*/ 197911 h 243005"/>
                    <a:gd name="connsiteX35" fmla="*/ 127766 w 465968"/>
                    <a:gd name="connsiteY35" fmla="*/ 187890 h 243005"/>
                    <a:gd name="connsiteX36" fmla="*/ 112734 w 465968"/>
                    <a:gd name="connsiteY36" fmla="*/ 177870 h 243005"/>
                    <a:gd name="connsiteX37" fmla="*/ 95198 w 465968"/>
                    <a:gd name="connsiteY37" fmla="*/ 170354 h 243005"/>
                    <a:gd name="connsiteX38" fmla="*/ 80167 w 465968"/>
                    <a:gd name="connsiteY38" fmla="*/ 170354 h 243005"/>
                    <a:gd name="connsiteX39" fmla="*/ 67641 w 465968"/>
                    <a:gd name="connsiteY39" fmla="*/ 180375 h 243005"/>
                    <a:gd name="connsiteX40" fmla="*/ 52610 w 465968"/>
                    <a:gd name="connsiteY40" fmla="*/ 190396 h 243005"/>
                    <a:gd name="connsiteX41" fmla="*/ 42589 w 465968"/>
                    <a:gd name="connsiteY41" fmla="*/ 190396 h 243005"/>
                    <a:gd name="connsiteX42" fmla="*/ 25052 w 465968"/>
                    <a:gd name="connsiteY42" fmla="*/ 187890 h 243005"/>
                    <a:gd name="connsiteX43" fmla="*/ 10021 w 465968"/>
                    <a:gd name="connsiteY43" fmla="*/ 182880 h 243005"/>
                    <a:gd name="connsiteX44" fmla="*/ 10021 w 465968"/>
                    <a:gd name="connsiteY44" fmla="*/ 182880 h 243005"/>
                    <a:gd name="connsiteX45" fmla="*/ 0 w 465968"/>
                    <a:gd name="connsiteY45" fmla="*/ 160333 h 243005"/>
                    <a:gd name="connsiteX46" fmla="*/ 0 w 465968"/>
                    <a:gd name="connsiteY46" fmla="*/ 145302 h 243005"/>
                    <a:gd name="connsiteX47" fmla="*/ 37578 w 465968"/>
                    <a:gd name="connsiteY47" fmla="*/ 85177 h 243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465968" h="243005">
                      <a:moveTo>
                        <a:pt x="37578" y="85177"/>
                      </a:moveTo>
                      <a:lnTo>
                        <a:pt x="100208" y="47599"/>
                      </a:lnTo>
                      <a:lnTo>
                        <a:pt x="155323" y="20042"/>
                      </a:lnTo>
                      <a:lnTo>
                        <a:pt x="180375" y="17536"/>
                      </a:lnTo>
                      <a:lnTo>
                        <a:pt x="207932" y="35073"/>
                      </a:lnTo>
                      <a:lnTo>
                        <a:pt x="240500" y="17536"/>
                      </a:lnTo>
                      <a:lnTo>
                        <a:pt x="285594" y="10021"/>
                      </a:lnTo>
                      <a:lnTo>
                        <a:pt x="303130" y="10021"/>
                      </a:lnTo>
                      <a:lnTo>
                        <a:pt x="328182" y="20042"/>
                      </a:lnTo>
                      <a:lnTo>
                        <a:pt x="353234" y="15031"/>
                      </a:lnTo>
                      <a:lnTo>
                        <a:pt x="360750" y="0"/>
                      </a:lnTo>
                      <a:lnTo>
                        <a:pt x="388307" y="2505"/>
                      </a:lnTo>
                      <a:lnTo>
                        <a:pt x="415864" y="17536"/>
                      </a:lnTo>
                      <a:lnTo>
                        <a:pt x="443422" y="32568"/>
                      </a:lnTo>
                      <a:lnTo>
                        <a:pt x="448432" y="65135"/>
                      </a:lnTo>
                      <a:lnTo>
                        <a:pt x="465968" y="82672"/>
                      </a:lnTo>
                      <a:lnTo>
                        <a:pt x="460958" y="110229"/>
                      </a:lnTo>
                      <a:lnTo>
                        <a:pt x="465968" y="132776"/>
                      </a:lnTo>
                      <a:lnTo>
                        <a:pt x="458453" y="155323"/>
                      </a:lnTo>
                      <a:lnTo>
                        <a:pt x="428390" y="155323"/>
                      </a:lnTo>
                      <a:lnTo>
                        <a:pt x="395823" y="172859"/>
                      </a:lnTo>
                      <a:lnTo>
                        <a:pt x="370771" y="175364"/>
                      </a:lnTo>
                      <a:lnTo>
                        <a:pt x="353234" y="185385"/>
                      </a:lnTo>
                      <a:lnTo>
                        <a:pt x="333193" y="195406"/>
                      </a:lnTo>
                      <a:lnTo>
                        <a:pt x="318161" y="220458"/>
                      </a:lnTo>
                      <a:lnTo>
                        <a:pt x="300625" y="230479"/>
                      </a:lnTo>
                      <a:lnTo>
                        <a:pt x="270562" y="243005"/>
                      </a:lnTo>
                      <a:lnTo>
                        <a:pt x="235490" y="243005"/>
                      </a:lnTo>
                      <a:lnTo>
                        <a:pt x="212943" y="232984"/>
                      </a:lnTo>
                      <a:lnTo>
                        <a:pt x="200417" y="220458"/>
                      </a:lnTo>
                      <a:lnTo>
                        <a:pt x="182880" y="202922"/>
                      </a:lnTo>
                      <a:lnTo>
                        <a:pt x="182880" y="202922"/>
                      </a:lnTo>
                      <a:lnTo>
                        <a:pt x="162839" y="182880"/>
                      </a:lnTo>
                      <a:lnTo>
                        <a:pt x="147807" y="187890"/>
                      </a:lnTo>
                      <a:lnTo>
                        <a:pt x="137786" y="197911"/>
                      </a:lnTo>
                      <a:lnTo>
                        <a:pt x="127766" y="187890"/>
                      </a:lnTo>
                      <a:lnTo>
                        <a:pt x="112734" y="177870"/>
                      </a:lnTo>
                      <a:lnTo>
                        <a:pt x="95198" y="170354"/>
                      </a:lnTo>
                      <a:lnTo>
                        <a:pt x="80167" y="170354"/>
                      </a:lnTo>
                      <a:lnTo>
                        <a:pt x="67641" y="180375"/>
                      </a:lnTo>
                      <a:lnTo>
                        <a:pt x="52610" y="190396"/>
                      </a:lnTo>
                      <a:lnTo>
                        <a:pt x="42589" y="190396"/>
                      </a:lnTo>
                      <a:lnTo>
                        <a:pt x="25052" y="187890"/>
                      </a:lnTo>
                      <a:lnTo>
                        <a:pt x="10021" y="182880"/>
                      </a:lnTo>
                      <a:lnTo>
                        <a:pt x="10021" y="182880"/>
                      </a:lnTo>
                      <a:lnTo>
                        <a:pt x="0" y="160333"/>
                      </a:lnTo>
                      <a:lnTo>
                        <a:pt x="0" y="145302"/>
                      </a:lnTo>
                      <a:lnTo>
                        <a:pt x="37578" y="85177"/>
                      </a:lnTo>
                      <a:close/>
                    </a:path>
                  </a:pathLst>
                </a:custGeom>
                <a:solidFill>
                  <a:srgbClr val="07CF28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grpSp>
              <p:nvGrpSpPr>
                <p:cNvPr id="10" name="Grupo 9"/>
                <p:cNvGrpSpPr/>
                <p:nvPr/>
              </p:nvGrpSpPr>
              <p:grpSpPr>
                <a:xfrm>
                  <a:off x="1923998" y="3827954"/>
                  <a:ext cx="300529" cy="176851"/>
                  <a:chOff x="1923998" y="3827954"/>
                  <a:chExt cx="300529" cy="176851"/>
                </a:xfrm>
              </p:grpSpPr>
              <p:sp>
                <p:nvSpPr>
                  <p:cNvPr id="11" name="Forma livre 10"/>
                  <p:cNvSpPr/>
                  <p:nvPr/>
                </p:nvSpPr>
                <p:spPr>
                  <a:xfrm>
                    <a:off x="1923998" y="3900367"/>
                    <a:ext cx="276319" cy="104438"/>
                  </a:xfrm>
                  <a:custGeom>
                    <a:avLst/>
                    <a:gdLst>
                      <a:gd name="connsiteX0" fmla="*/ 0 w 276319"/>
                      <a:gd name="connsiteY0" fmla="*/ 80405 h 104438"/>
                      <a:gd name="connsiteX1" fmla="*/ 42588 w 276319"/>
                      <a:gd name="connsiteY1" fmla="*/ 45332 h 104438"/>
                      <a:gd name="connsiteX2" fmla="*/ 50104 w 276319"/>
                      <a:gd name="connsiteY2" fmla="*/ 20280 h 104438"/>
                      <a:gd name="connsiteX3" fmla="*/ 102713 w 276319"/>
                      <a:gd name="connsiteY3" fmla="*/ 238 h 104438"/>
                      <a:gd name="connsiteX4" fmla="*/ 135281 w 276319"/>
                      <a:gd name="connsiteY4" fmla="*/ 10259 h 104438"/>
                      <a:gd name="connsiteX5" fmla="*/ 165343 w 276319"/>
                      <a:gd name="connsiteY5" fmla="*/ 25290 h 104438"/>
                      <a:gd name="connsiteX6" fmla="*/ 187890 w 276319"/>
                      <a:gd name="connsiteY6" fmla="*/ 32806 h 104438"/>
                      <a:gd name="connsiteX7" fmla="*/ 202921 w 276319"/>
                      <a:gd name="connsiteY7" fmla="*/ 60363 h 104438"/>
                      <a:gd name="connsiteX8" fmla="*/ 232984 w 276319"/>
                      <a:gd name="connsiteY8" fmla="*/ 80405 h 104438"/>
                      <a:gd name="connsiteX9" fmla="*/ 270562 w 276319"/>
                      <a:gd name="connsiteY9" fmla="*/ 102951 h 104438"/>
                      <a:gd name="connsiteX10" fmla="*/ 275572 w 276319"/>
                      <a:gd name="connsiteY10" fmla="*/ 100446 h 104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6319" h="104438">
                        <a:moveTo>
                          <a:pt x="0" y="80405"/>
                        </a:moveTo>
                        <a:cubicBezTo>
                          <a:pt x="17118" y="67879"/>
                          <a:pt x="34237" y="55353"/>
                          <a:pt x="42588" y="45332"/>
                        </a:cubicBezTo>
                        <a:cubicBezTo>
                          <a:pt x="50939" y="35311"/>
                          <a:pt x="40083" y="27796"/>
                          <a:pt x="50104" y="20280"/>
                        </a:cubicBezTo>
                        <a:cubicBezTo>
                          <a:pt x="60125" y="12764"/>
                          <a:pt x="88517" y="1908"/>
                          <a:pt x="102713" y="238"/>
                        </a:cubicBezTo>
                        <a:cubicBezTo>
                          <a:pt x="116909" y="-1432"/>
                          <a:pt x="124843" y="6084"/>
                          <a:pt x="135281" y="10259"/>
                        </a:cubicBezTo>
                        <a:cubicBezTo>
                          <a:pt x="145719" y="14434"/>
                          <a:pt x="156575" y="21532"/>
                          <a:pt x="165343" y="25290"/>
                        </a:cubicBezTo>
                        <a:cubicBezTo>
                          <a:pt x="174111" y="29048"/>
                          <a:pt x="181627" y="26961"/>
                          <a:pt x="187890" y="32806"/>
                        </a:cubicBezTo>
                        <a:cubicBezTo>
                          <a:pt x="194153" y="38651"/>
                          <a:pt x="195405" y="52430"/>
                          <a:pt x="202921" y="60363"/>
                        </a:cubicBezTo>
                        <a:cubicBezTo>
                          <a:pt x="210437" y="68296"/>
                          <a:pt x="221711" y="73307"/>
                          <a:pt x="232984" y="80405"/>
                        </a:cubicBezTo>
                        <a:cubicBezTo>
                          <a:pt x="244257" y="87503"/>
                          <a:pt x="263464" y="99611"/>
                          <a:pt x="270562" y="102951"/>
                        </a:cubicBezTo>
                        <a:cubicBezTo>
                          <a:pt x="277660" y="106291"/>
                          <a:pt x="276616" y="103368"/>
                          <a:pt x="275572" y="100446"/>
                        </a:cubicBezTo>
                      </a:path>
                    </a:pathLst>
                  </a:custGeom>
                  <a:noFill/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" name="Forma livre 11"/>
                  <p:cNvSpPr/>
                  <p:nvPr/>
                </p:nvSpPr>
                <p:spPr>
                  <a:xfrm>
                    <a:off x="2081826" y="3827954"/>
                    <a:ext cx="121196" cy="92693"/>
                  </a:xfrm>
                  <a:custGeom>
                    <a:avLst/>
                    <a:gdLst>
                      <a:gd name="connsiteX0" fmla="*/ 0 w 121196"/>
                      <a:gd name="connsiteY0" fmla="*/ 92693 h 92693"/>
                      <a:gd name="connsiteX1" fmla="*/ 45093 w 121196"/>
                      <a:gd name="connsiteY1" fmla="*/ 42588 h 92693"/>
                      <a:gd name="connsiteX2" fmla="*/ 75156 w 121196"/>
                      <a:gd name="connsiteY2" fmla="*/ 30062 h 92693"/>
                      <a:gd name="connsiteX3" fmla="*/ 115239 w 121196"/>
                      <a:gd name="connsiteY3" fmla="*/ 7516 h 92693"/>
                      <a:gd name="connsiteX4" fmla="*/ 120250 w 121196"/>
                      <a:gd name="connsiteY4" fmla="*/ 0 h 92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196" h="92693">
                        <a:moveTo>
                          <a:pt x="0" y="92693"/>
                        </a:moveTo>
                        <a:cubicBezTo>
                          <a:pt x="16283" y="72859"/>
                          <a:pt x="32567" y="53026"/>
                          <a:pt x="45093" y="42588"/>
                        </a:cubicBezTo>
                        <a:cubicBezTo>
                          <a:pt x="57619" y="32149"/>
                          <a:pt x="63465" y="35907"/>
                          <a:pt x="75156" y="30062"/>
                        </a:cubicBezTo>
                        <a:cubicBezTo>
                          <a:pt x="86847" y="24217"/>
                          <a:pt x="107723" y="12526"/>
                          <a:pt x="115239" y="7516"/>
                        </a:cubicBezTo>
                        <a:cubicBezTo>
                          <a:pt x="122755" y="2506"/>
                          <a:pt x="121502" y="1253"/>
                          <a:pt x="120250" y="0"/>
                        </a:cubicBezTo>
                      </a:path>
                    </a:pathLst>
                  </a:custGeom>
                  <a:noFill/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" name="Forma livre 12"/>
                  <p:cNvSpPr/>
                  <p:nvPr/>
                </p:nvSpPr>
                <p:spPr>
                  <a:xfrm>
                    <a:off x="2101867" y="3902554"/>
                    <a:ext cx="120250" cy="23103"/>
                  </a:xfrm>
                  <a:custGeom>
                    <a:avLst/>
                    <a:gdLst>
                      <a:gd name="connsiteX0" fmla="*/ 0 w 120250"/>
                      <a:gd name="connsiteY0" fmla="*/ 23103 h 23103"/>
                      <a:gd name="connsiteX1" fmla="*/ 50105 w 120250"/>
                      <a:gd name="connsiteY1" fmla="*/ 8072 h 23103"/>
                      <a:gd name="connsiteX2" fmla="*/ 85177 w 120250"/>
                      <a:gd name="connsiteY2" fmla="*/ 556 h 23103"/>
                      <a:gd name="connsiteX3" fmla="*/ 105219 w 120250"/>
                      <a:gd name="connsiteY3" fmla="*/ 556 h 23103"/>
                      <a:gd name="connsiteX4" fmla="*/ 120250 w 120250"/>
                      <a:gd name="connsiteY4" fmla="*/ 556 h 23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0" h="23103">
                        <a:moveTo>
                          <a:pt x="0" y="23103"/>
                        </a:moveTo>
                        <a:cubicBezTo>
                          <a:pt x="17954" y="17466"/>
                          <a:pt x="35909" y="11830"/>
                          <a:pt x="50105" y="8072"/>
                        </a:cubicBezTo>
                        <a:cubicBezTo>
                          <a:pt x="64301" y="4314"/>
                          <a:pt x="75991" y="1809"/>
                          <a:pt x="85177" y="556"/>
                        </a:cubicBezTo>
                        <a:cubicBezTo>
                          <a:pt x="94363" y="-697"/>
                          <a:pt x="105219" y="556"/>
                          <a:pt x="105219" y="556"/>
                        </a:cubicBezTo>
                        <a:lnTo>
                          <a:pt x="120250" y="556"/>
                        </a:lnTo>
                      </a:path>
                    </a:pathLst>
                  </a:custGeom>
                  <a:noFill/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" name="Forma livre 13"/>
                  <p:cNvSpPr/>
                  <p:nvPr/>
                </p:nvSpPr>
                <p:spPr>
                  <a:xfrm>
                    <a:off x="2144456" y="3960658"/>
                    <a:ext cx="80071" cy="12598"/>
                  </a:xfrm>
                  <a:custGeom>
                    <a:avLst/>
                    <a:gdLst>
                      <a:gd name="connsiteX0" fmla="*/ 0 w 80071"/>
                      <a:gd name="connsiteY0" fmla="*/ 12598 h 12598"/>
                      <a:gd name="connsiteX1" fmla="*/ 52609 w 80071"/>
                      <a:gd name="connsiteY1" fmla="*/ 5082 h 12598"/>
                      <a:gd name="connsiteX2" fmla="*/ 77661 w 80071"/>
                      <a:gd name="connsiteY2" fmla="*/ 72 h 12598"/>
                      <a:gd name="connsiteX3" fmla="*/ 77661 w 80071"/>
                      <a:gd name="connsiteY3" fmla="*/ 2577 h 12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071" h="12598">
                        <a:moveTo>
                          <a:pt x="0" y="12598"/>
                        </a:moveTo>
                        <a:lnTo>
                          <a:pt x="52609" y="5082"/>
                        </a:lnTo>
                        <a:cubicBezTo>
                          <a:pt x="65552" y="2994"/>
                          <a:pt x="73486" y="489"/>
                          <a:pt x="77661" y="72"/>
                        </a:cubicBezTo>
                        <a:cubicBezTo>
                          <a:pt x="81836" y="-345"/>
                          <a:pt x="79748" y="1116"/>
                          <a:pt x="77661" y="2577"/>
                        </a:cubicBezTo>
                      </a:path>
                    </a:pathLst>
                  </a:custGeom>
                  <a:noFill/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</p:grpSp>
        <p:grpSp>
          <p:nvGrpSpPr>
            <p:cNvPr id="16" name="Grupo 15"/>
            <p:cNvGrpSpPr/>
            <p:nvPr/>
          </p:nvGrpSpPr>
          <p:grpSpPr>
            <a:xfrm>
              <a:off x="3417092" y="5008678"/>
              <a:ext cx="290812" cy="320559"/>
              <a:chOff x="3417092" y="5008678"/>
              <a:chExt cx="290812" cy="320559"/>
            </a:xfrm>
          </p:grpSpPr>
          <p:sp>
            <p:nvSpPr>
              <p:cNvPr id="2" name="Forma livre 1"/>
              <p:cNvSpPr/>
              <p:nvPr/>
            </p:nvSpPr>
            <p:spPr>
              <a:xfrm>
                <a:off x="3417092" y="5008678"/>
                <a:ext cx="290812" cy="320559"/>
              </a:xfrm>
              <a:custGeom>
                <a:avLst/>
                <a:gdLst>
                  <a:gd name="connsiteX0" fmla="*/ 151074 w 238539"/>
                  <a:gd name="connsiteY0" fmla="*/ 0 h 278296"/>
                  <a:gd name="connsiteX1" fmla="*/ 71561 w 238539"/>
                  <a:gd name="connsiteY1" fmla="*/ 79513 h 278296"/>
                  <a:gd name="connsiteX2" fmla="*/ 15902 w 238539"/>
                  <a:gd name="connsiteY2" fmla="*/ 151075 h 278296"/>
                  <a:gd name="connsiteX3" fmla="*/ 0 w 238539"/>
                  <a:gd name="connsiteY3" fmla="*/ 246490 h 278296"/>
                  <a:gd name="connsiteX4" fmla="*/ 55659 w 238539"/>
                  <a:gd name="connsiteY4" fmla="*/ 278296 h 278296"/>
                  <a:gd name="connsiteX5" fmla="*/ 151074 w 238539"/>
                  <a:gd name="connsiteY5" fmla="*/ 278296 h 278296"/>
                  <a:gd name="connsiteX6" fmla="*/ 222636 w 238539"/>
                  <a:gd name="connsiteY6" fmla="*/ 222637 h 278296"/>
                  <a:gd name="connsiteX7" fmla="*/ 238539 w 238539"/>
                  <a:gd name="connsiteY7" fmla="*/ 159026 h 278296"/>
                  <a:gd name="connsiteX8" fmla="*/ 238539 w 238539"/>
                  <a:gd name="connsiteY8" fmla="*/ 111318 h 278296"/>
                  <a:gd name="connsiteX9" fmla="*/ 206733 w 238539"/>
                  <a:gd name="connsiteY9" fmla="*/ 79513 h 278296"/>
                  <a:gd name="connsiteX0" fmla="*/ 151074 w 238539"/>
                  <a:gd name="connsiteY0" fmla="*/ 8594 h 286890"/>
                  <a:gd name="connsiteX1" fmla="*/ 71561 w 238539"/>
                  <a:gd name="connsiteY1" fmla="*/ 88107 h 286890"/>
                  <a:gd name="connsiteX2" fmla="*/ 15902 w 238539"/>
                  <a:gd name="connsiteY2" fmla="*/ 159669 h 286890"/>
                  <a:gd name="connsiteX3" fmla="*/ 0 w 238539"/>
                  <a:gd name="connsiteY3" fmla="*/ 255084 h 286890"/>
                  <a:gd name="connsiteX4" fmla="*/ 55659 w 238539"/>
                  <a:gd name="connsiteY4" fmla="*/ 286890 h 286890"/>
                  <a:gd name="connsiteX5" fmla="*/ 151074 w 238539"/>
                  <a:gd name="connsiteY5" fmla="*/ 286890 h 286890"/>
                  <a:gd name="connsiteX6" fmla="*/ 222636 w 238539"/>
                  <a:gd name="connsiteY6" fmla="*/ 231231 h 286890"/>
                  <a:gd name="connsiteX7" fmla="*/ 238539 w 238539"/>
                  <a:gd name="connsiteY7" fmla="*/ 167620 h 286890"/>
                  <a:gd name="connsiteX8" fmla="*/ 238539 w 238539"/>
                  <a:gd name="connsiteY8" fmla="*/ 119912 h 286890"/>
                  <a:gd name="connsiteX9" fmla="*/ 149583 w 238539"/>
                  <a:gd name="connsiteY9" fmla="*/ 0 h 286890"/>
                  <a:gd name="connsiteX0" fmla="*/ 151074 w 238539"/>
                  <a:gd name="connsiteY0" fmla="*/ 8594 h 286890"/>
                  <a:gd name="connsiteX1" fmla="*/ 92992 w 238539"/>
                  <a:gd name="connsiteY1" fmla="*/ 61913 h 286890"/>
                  <a:gd name="connsiteX2" fmla="*/ 15902 w 238539"/>
                  <a:gd name="connsiteY2" fmla="*/ 159669 h 286890"/>
                  <a:gd name="connsiteX3" fmla="*/ 0 w 238539"/>
                  <a:gd name="connsiteY3" fmla="*/ 255084 h 286890"/>
                  <a:gd name="connsiteX4" fmla="*/ 55659 w 238539"/>
                  <a:gd name="connsiteY4" fmla="*/ 286890 h 286890"/>
                  <a:gd name="connsiteX5" fmla="*/ 151074 w 238539"/>
                  <a:gd name="connsiteY5" fmla="*/ 286890 h 286890"/>
                  <a:gd name="connsiteX6" fmla="*/ 222636 w 238539"/>
                  <a:gd name="connsiteY6" fmla="*/ 231231 h 286890"/>
                  <a:gd name="connsiteX7" fmla="*/ 238539 w 238539"/>
                  <a:gd name="connsiteY7" fmla="*/ 167620 h 286890"/>
                  <a:gd name="connsiteX8" fmla="*/ 238539 w 238539"/>
                  <a:gd name="connsiteY8" fmla="*/ 119912 h 286890"/>
                  <a:gd name="connsiteX9" fmla="*/ 149583 w 238539"/>
                  <a:gd name="connsiteY9" fmla="*/ 0 h 286890"/>
                  <a:gd name="connsiteX0" fmla="*/ 151074 w 238539"/>
                  <a:gd name="connsiteY0" fmla="*/ 8594 h 286890"/>
                  <a:gd name="connsiteX1" fmla="*/ 92992 w 238539"/>
                  <a:gd name="connsiteY1" fmla="*/ 61913 h 286890"/>
                  <a:gd name="connsiteX2" fmla="*/ 27808 w 238539"/>
                  <a:gd name="connsiteY2" fmla="*/ 162050 h 286890"/>
                  <a:gd name="connsiteX3" fmla="*/ 0 w 238539"/>
                  <a:gd name="connsiteY3" fmla="*/ 255084 h 286890"/>
                  <a:gd name="connsiteX4" fmla="*/ 55659 w 238539"/>
                  <a:gd name="connsiteY4" fmla="*/ 286890 h 286890"/>
                  <a:gd name="connsiteX5" fmla="*/ 151074 w 238539"/>
                  <a:gd name="connsiteY5" fmla="*/ 286890 h 286890"/>
                  <a:gd name="connsiteX6" fmla="*/ 222636 w 238539"/>
                  <a:gd name="connsiteY6" fmla="*/ 231231 h 286890"/>
                  <a:gd name="connsiteX7" fmla="*/ 238539 w 238539"/>
                  <a:gd name="connsiteY7" fmla="*/ 167620 h 286890"/>
                  <a:gd name="connsiteX8" fmla="*/ 238539 w 238539"/>
                  <a:gd name="connsiteY8" fmla="*/ 119912 h 286890"/>
                  <a:gd name="connsiteX9" fmla="*/ 149583 w 238539"/>
                  <a:gd name="connsiteY9" fmla="*/ 0 h 286890"/>
                  <a:gd name="connsiteX0" fmla="*/ 148693 w 236158"/>
                  <a:gd name="connsiteY0" fmla="*/ 8594 h 286890"/>
                  <a:gd name="connsiteX1" fmla="*/ 90611 w 236158"/>
                  <a:gd name="connsiteY1" fmla="*/ 61913 h 286890"/>
                  <a:gd name="connsiteX2" fmla="*/ 25427 w 236158"/>
                  <a:gd name="connsiteY2" fmla="*/ 162050 h 286890"/>
                  <a:gd name="connsiteX3" fmla="*/ 0 w 236158"/>
                  <a:gd name="connsiteY3" fmla="*/ 259846 h 286890"/>
                  <a:gd name="connsiteX4" fmla="*/ 53278 w 236158"/>
                  <a:gd name="connsiteY4" fmla="*/ 286890 h 286890"/>
                  <a:gd name="connsiteX5" fmla="*/ 148693 w 236158"/>
                  <a:gd name="connsiteY5" fmla="*/ 286890 h 286890"/>
                  <a:gd name="connsiteX6" fmla="*/ 220255 w 236158"/>
                  <a:gd name="connsiteY6" fmla="*/ 231231 h 286890"/>
                  <a:gd name="connsiteX7" fmla="*/ 236158 w 236158"/>
                  <a:gd name="connsiteY7" fmla="*/ 167620 h 286890"/>
                  <a:gd name="connsiteX8" fmla="*/ 236158 w 236158"/>
                  <a:gd name="connsiteY8" fmla="*/ 119912 h 286890"/>
                  <a:gd name="connsiteX9" fmla="*/ 147202 w 236158"/>
                  <a:gd name="connsiteY9" fmla="*/ 0 h 286890"/>
                  <a:gd name="connsiteX0" fmla="*/ 148693 w 236158"/>
                  <a:gd name="connsiteY0" fmla="*/ 8594 h 315796"/>
                  <a:gd name="connsiteX1" fmla="*/ 90611 w 236158"/>
                  <a:gd name="connsiteY1" fmla="*/ 61913 h 315796"/>
                  <a:gd name="connsiteX2" fmla="*/ 25427 w 236158"/>
                  <a:gd name="connsiteY2" fmla="*/ 162050 h 315796"/>
                  <a:gd name="connsiteX3" fmla="*/ 0 w 236158"/>
                  <a:gd name="connsiteY3" fmla="*/ 259846 h 315796"/>
                  <a:gd name="connsiteX4" fmla="*/ 53278 w 236158"/>
                  <a:gd name="connsiteY4" fmla="*/ 286890 h 315796"/>
                  <a:gd name="connsiteX5" fmla="*/ 53608 w 236158"/>
                  <a:gd name="connsiteY5" fmla="*/ 315796 h 315796"/>
                  <a:gd name="connsiteX6" fmla="*/ 148693 w 236158"/>
                  <a:gd name="connsiteY6" fmla="*/ 286890 h 315796"/>
                  <a:gd name="connsiteX7" fmla="*/ 220255 w 236158"/>
                  <a:gd name="connsiteY7" fmla="*/ 231231 h 315796"/>
                  <a:gd name="connsiteX8" fmla="*/ 236158 w 236158"/>
                  <a:gd name="connsiteY8" fmla="*/ 167620 h 315796"/>
                  <a:gd name="connsiteX9" fmla="*/ 236158 w 236158"/>
                  <a:gd name="connsiteY9" fmla="*/ 119912 h 315796"/>
                  <a:gd name="connsiteX10" fmla="*/ 147202 w 236158"/>
                  <a:gd name="connsiteY10" fmla="*/ 0 h 315796"/>
                  <a:gd name="connsiteX0" fmla="*/ 148693 w 236158"/>
                  <a:gd name="connsiteY0" fmla="*/ 8594 h 315796"/>
                  <a:gd name="connsiteX1" fmla="*/ 90611 w 236158"/>
                  <a:gd name="connsiteY1" fmla="*/ 61913 h 315796"/>
                  <a:gd name="connsiteX2" fmla="*/ 25427 w 236158"/>
                  <a:gd name="connsiteY2" fmla="*/ 162050 h 315796"/>
                  <a:gd name="connsiteX3" fmla="*/ 0 w 236158"/>
                  <a:gd name="connsiteY3" fmla="*/ 259846 h 315796"/>
                  <a:gd name="connsiteX4" fmla="*/ 22322 w 236158"/>
                  <a:gd name="connsiteY4" fmla="*/ 286890 h 315796"/>
                  <a:gd name="connsiteX5" fmla="*/ 53608 w 236158"/>
                  <a:gd name="connsiteY5" fmla="*/ 315796 h 315796"/>
                  <a:gd name="connsiteX6" fmla="*/ 148693 w 236158"/>
                  <a:gd name="connsiteY6" fmla="*/ 286890 h 315796"/>
                  <a:gd name="connsiteX7" fmla="*/ 220255 w 236158"/>
                  <a:gd name="connsiteY7" fmla="*/ 231231 h 315796"/>
                  <a:gd name="connsiteX8" fmla="*/ 236158 w 236158"/>
                  <a:gd name="connsiteY8" fmla="*/ 167620 h 315796"/>
                  <a:gd name="connsiteX9" fmla="*/ 236158 w 236158"/>
                  <a:gd name="connsiteY9" fmla="*/ 119912 h 315796"/>
                  <a:gd name="connsiteX10" fmla="*/ 147202 w 236158"/>
                  <a:gd name="connsiteY10" fmla="*/ 0 h 315796"/>
                  <a:gd name="connsiteX0" fmla="*/ 149854 w 237319"/>
                  <a:gd name="connsiteY0" fmla="*/ 8594 h 315796"/>
                  <a:gd name="connsiteX1" fmla="*/ 91772 w 237319"/>
                  <a:gd name="connsiteY1" fmla="*/ 61913 h 315796"/>
                  <a:gd name="connsiteX2" fmla="*/ 26588 w 237319"/>
                  <a:gd name="connsiteY2" fmla="*/ 162050 h 315796"/>
                  <a:gd name="connsiteX3" fmla="*/ 0 w 237319"/>
                  <a:gd name="connsiteY3" fmla="*/ 225309 h 315796"/>
                  <a:gd name="connsiteX4" fmla="*/ 1161 w 237319"/>
                  <a:gd name="connsiteY4" fmla="*/ 259846 h 315796"/>
                  <a:gd name="connsiteX5" fmla="*/ 23483 w 237319"/>
                  <a:gd name="connsiteY5" fmla="*/ 286890 h 315796"/>
                  <a:gd name="connsiteX6" fmla="*/ 54769 w 237319"/>
                  <a:gd name="connsiteY6" fmla="*/ 315796 h 315796"/>
                  <a:gd name="connsiteX7" fmla="*/ 149854 w 237319"/>
                  <a:gd name="connsiteY7" fmla="*/ 286890 h 315796"/>
                  <a:gd name="connsiteX8" fmla="*/ 221416 w 237319"/>
                  <a:gd name="connsiteY8" fmla="*/ 231231 h 315796"/>
                  <a:gd name="connsiteX9" fmla="*/ 237319 w 237319"/>
                  <a:gd name="connsiteY9" fmla="*/ 167620 h 315796"/>
                  <a:gd name="connsiteX10" fmla="*/ 237319 w 237319"/>
                  <a:gd name="connsiteY10" fmla="*/ 119912 h 315796"/>
                  <a:gd name="connsiteX11" fmla="*/ 148363 w 237319"/>
                  <a:gd name="connsiteY11" fmla="*/ 0 h 315796"/>
                  <a:gd name="connsiteX0" fmla="*/ 149854 w 237319"/>
                  <a:gd name="connsiteY0" fmla="*/ 8594 h 308652"/>
                  <a:gd name="connsiteX1" fmla="*/ 91772 w 237319"/>
                  <a:gd name="connsiteY1" fmla="*/ 61913 h 308652"/>
                  <a:gd name="connsiteX2" fmla="*/ 26588 w 237319"/>
                  <a:gd name="connsiteY2" fmla="*/ 162050 h 308652"/>
                  <a:gd name="connsiteX3" fmla="*/ 0 w 237319"/>
                  <a:gd name="connsiteY3" fmla="*/ 225309 h 308652"/>
                  <a:gd name="connsiteX4" fmla="*/ 1161 w 237319"/>
                  <a:gd name="connsiteY4" fmla="*/ 259846 h 308652"/>
                  <a:gd name="connsiteX5" fmla="*/ 23483 w 237319"/>
                  <a:gd name="connsiteY5" fmla="*/ 286890 h 308652"/>
                  <a:gd name="connsiteX6" fmla="*/ 73819 w 237319"/>
                  <a:gd name="connsiteY6" fmla="*/ 308652 h 308652"/>
                  <a:gd name="connsiteX7" fmla="*/ 149854 w 237319"/>
                  <a:gd name="connsiteY7" fmla="*/ 286890 h 308652"/>
                  <a:gd name="connsiteX8" fmla="*/ 221416 w 237319"/>
                  <a:gd name="connsiteY8" fmla="*/ 231231 h 308652"/>
                  <a:gd name="connsiteX9" fmla="*/ 237319 w 237319"/>
                  <a:gd name="connsiteY9" fmla="*/ 167620 h 308652"/>
                  <a:gd name="connsiteX10" fmla="*/ 237319 w 237319"/>
                  <a:gd name="connsiteY10" fmla="*/ 119912 h 308652"/>
                  <a:gd name="connsiteX11" fmla="*/ 148363 w 237319"/>
                  <a:gd name="connsiteY11" fmla="*/ 0 h 308652"/>
                  <a:gd name="connsiteX0" fmla="*/ 149854 w 237319"/>
                  <a:gd name="connsiteY0" fmla="*/ 8594 h 308652"/>
                  <a:gd name="connsiteX1" fmla="*/ 91772 w 237319"/>
                  <a:gd name="connsiteY1" fmla="*/ 61913 h 308652"/>
                  <a:gd name="connsiteX2" fmla="*/ 26588 w 237319"/>
                  <a:gd name="connsiteY2" fmla="*/ 162050 h 308652"/>
                  <a:gd name="connsiteX3" fmla="*/ 0 w 237319"/>
                  <a:gd name="connsiteY3" fmla="*/ 225309 h 308652"/>
                  <a:gd name="connsiteX4" fmla="*/ 1161 w 237319"/>
                  <a:gd name="connsiteY4" fmla="*/ 259846 h 308652"/>
                  <a:gd name="connsiteX5" fmla="*/ 23483 w 237319"/>
                  <a:gd name="connsiteY5" fmla="*/ 286890 h 308652"/>
                  <a:gd name="connsiteX6" fmla="*/ 73819 w 237319"/>
                  <a:gd name="connsiteY6" fmla="*/ 308652 h 308652"/>
                  <a:gd name="connsiteX7" fmla="*/ 171285 w 237319"/>
                  <a:gd name="connsiteY7" fmla="*/ 301178 h 308652"/>
                  <a:gd name="connsiteX8" fmla="*/ 221416 w 237319"/>
                  <a:gd name="connsiteY8" fmla="*/ 231231 h 308652"/>
                  <a:gd name="connsiteX9" fmla="*/ 237319 w 237319"/>
                  <a:gd name="connsiteY9" fmla="*/ 167620 h 308652"/>
                  <a:gd name="connsiteX10" fmla="*/ 237319 w 237319"/>
                  <a:gd name="connsiteY10" fmla="*/ 119912 h 308652"/>
                  <a:gd name="connsiteX11" fmla="*/ 148363 w 237319"/>
                  <a:gd name="connsiteY11" fmla="*/ 0 h 308652"/>
                  <a:gd name="connsiteX0" fmla="*/ 149854 w 237319"/>
                  <a:gd name="connsiteY0" fmla="*/ 8594 h 308652"/>
                  <a:gd name="connsiteX1" fmla="*/ 91772 w 237319"/>
                  <a:gd name="connsiteY1" fmla="*/ 61913 h 308652"/>
                  <a:gd name="connsiteX2" fmla="*/ 26588 w 237319"/>
                  <a:gd name="connsiteY2" fmla="*/ 162050 h 308652"/>
                  <a:gd name="connsiteX3" fmla="*/ 0 w 237319"/>
                  <a:gd name="connsiteY3" fmla="*/ 225309 h 308652"/>
                  <a:gd name="connsiteX4" fmla="*/ 1161 w 237319"/>
                  <a:gd name="connsiteY4" fmla="*/ 259846 h 308652"/>
                  <a:gd name="connsiteX5" fmla="*/ 23483 w 237319"/>
                  <a:gd name="connsiteY5" fmla="*/ 286890 h 308652"/>
                  <a:gd name="connsiteX6" fmla="*/ 73819 w 237319"/>
                  <a:gd name="connsiteY6" fmla="*/ 308652 h 308652"/>
                  <a:gd name="connsiteX7" fmla="*/ 171285 w 237319"/>
                  <a:gd name="connsiteY7" fmla="*/ 301178 h 308652"/>
                  <a:gd name="connsiteX8" fmla="*/ 221416 w 237319"/>
                  <a:gd name="connsiteY8" fmla="*/ 231231 h 308652"/>
                  <a:gd name="connsiteX9" fmla="*/ 237319 w 237319"/>
                  <a:gd name="connsiteY9" fmla="*/ 167620 h 308652"/>
                  <a:gd name="connsiteX10" fmla="*/ 237319 w 237319"/>
                  <a:gd name="connsiteY10" fmla="*/ 119912 h 308652"/>
                  <a:gd name="connsiteX11" fmla="*/ 148363 w 237319"/>
                  <a:gd name="connsiteY11" fmla="*/ 0 h 308652"/>
                  <a:gd name="connsiteX0" fmla="*/ 149854 w 261897"/>
                  <a:gd name="connsiteY0" fmla="*/ 8594 h 308652"/>
                  <a:gd name="connsiteX1" fmla="*/ 91772 w 261897"/>
                  <a:gd name="connsiteY1" fmla="*/ 61913 h 308652"/>
                  <a:gd name="connsiteX2" fmla="*/ 26588 w 261897"/>
                  <a:gd name="connsiteY2" fmla="*/ 162050 h 308652"/>
                  <a:gd name="connsiteX3" fmla="*/ 0 w 261897"/>
                  <a:gd name="connsiteY3" fmla="*/ 225309 h 308652"/>
                  <a:gd name="connsiteX4" fmla="*/ 1161 w 261897"/>
                  <a:gd name="connsiteY4" fmla="*/ 259846 h 308652"/>
                  <a:gd name="connsiteX5" fmla="*/ 23483 w 261897"/>
                  <a:gd name="connsiteY5" fmla="*/ 286890 h 308652"/>
                  <a:gd name="connsiteX6" fmla="*/ 73819 w 261897"/>
                  <a:gd name="connsiteY6" fmla="*/ 308652 h 308652"/>
                  <a:gd name="connsiteX7" fmla="*/ 171285 w 261897"/>
                  <a:gd name="connsiteY7" fmla="*/ 301178 h 308652"/>
                  <a:gd name="connsiteX8" fmla="*/ 261897 w 261897"/>
                  <a:gd name="connsiteY8" fmla="*/ 252662 h 308652"/>
                  <a:gd name="connsiteX9" fmla="*/ 237319 w 261897"/>
                  <a:gd name="connsiteY9" fmla="*/ 167620 h 308652"/>
                  <a:gd name="connsiteX10" fmla="*/ 237319 w 261897"/>
                  <a:gd name="connsiteY10" fmla="*/ 119912 h 308652"/>
                  <a:gd name="connsiteX11" fmla="*/ 148363 w 261897"/>
                  <a:gd name="connsiteY11" fmla="*/ 0 h 308652"/>
                  <a:gd name="connsiteX0" fmla="*/ 149854 w 270657"/>
                  <a:gd name="connsiteY0" fmla="*/ 8594 h 308652"/>
                  <a:gd name="connsiteX1" fmla="*/ 91772 w 270657"/>
                  <a:gd name="connsiteY1" fmla="*/ 61913 h 308652"/>
                  <a:gd name="connsiteX2" fmla="*/ 26588 w 270657"/>
                  <a:gd name="connsiteY2" fmla="*/ 162050 h 308652"/>
                  <a:gd name="connsiteX3" fmla="*/ 0 w 270657"/>
                  <a:gd name="connsiteY3" fmla="*/ 225309 h 308652"/>
                  <a:gd name="connsiteX4" fmla="*/ 1161 w 270657"/>
                  <a:gd name="connsiteY4" fmla="*/ 259846 h 308652"/>
                  <a:gd name="connsiteX5" fmla="*/ 23483 w 270657"/>
                  <a:gd name="connsiteY5" fmla="*/ 286890 h 308652"/>
                  <a:gd name="connsiteX6" fmla="*/ 73819 w 270657"/>
                  <a:gd name="connsiteY6" fmla="*/ 308652 h 308652"/>
                  <a:gd name="connsiteX7" fmla="*/ 171285 w 270657"/>
                  <a:gd name="connsiteY7" fmla="*/ 301178 h 308652"/>
                  <a:gd name="connsiteX8" fmla="*/ 261897 w 270657"/>
                  <a:gd name="connsiteY8" fmla="*/ 252662 h 308652"/>
                  <a:gd name="connsiteX9" fmla="*/ 270657 w 270657"/>
                  <a:gd name="connsiteY9" fmla="*/ 179526 h 308652"/>
                  <a:gd name="connsiteX10" fmla="*/ 237319 w 270657"/>
                  <a:gd name="connsiteY10" fmla="*/ 119912 h 308652"/>
                  <a:gd name="connsiteX11" fmla="*/ 148363 w 270657"/>
                  <a:gd name="connsiteY11" fmla="*/ 0 h 308652"/>
                  <a:gd name="connsiteX0" fmla="*/ 149854 w 270657"/>
                  <a:gd name="connsiteY0" fmla="*/ 8594 h 308652"/>
                  <a:gd name="connsiteX1" fmla="*/ 91772 w 270657"/>
                  <a:gd name="connsiteY1" fmla="*/ 61913 h 308652"/>
                  <a:gd name="connsiteX2" fmla="*/ 26588 w 270657"/>
                  <a:gd name="connsiteY2" fmla="*/ 162050 h 308652"/>
                  <a:gd name="connsiteX3" fmla="*/ 0 w 270657"/>
                  <a:gd name="connsiteY3" fmla="*/ 225309 h 308652"/>
                  <a:gd name="connsiteX4" fmla="*/ 1161 w 270657"/>
                  <a:gd name="connsiteY4" fmla="*/ 259846 h 308652"/>
                  <a:gd name="connsiteX5" fmla="*/ 23483 w 270657"/>
                  <a:gd name="connsiteY5" fmla="*/ 286890 h 308652"/>
                  <a:gd name="connsiteX6" fmla="*/ 73819 w 270657"/>
                  <a:gd name="connsiteY6" fmla="*/ 308652 h 308652"/>
                  <a:gd name="connsiteX7" fmla="*/ 171285 w 270657"/>
                  <a:gd name="connsiteY7" fmla="*/ 301178 h 308652"/>
                  <a:gd name="connsiteX8" fmla="*/ 261897 w 270657"/>
                  <a:gd name="connsiteY8" fmla="*/ 252662 h 308652"/>
                  <a:gd name="connsiteX9" fmla="*/ 270657 w 270657"/>
                  <a:gd name="connsiteY9" fmla="*/ 179526 h 308652"/>
                  <a:gd name="connsiteX10" fmla="*/ 237319 w 270657"/>
                  <a:gd name="connsiteY10" fmla="*/ 119912 h 308652"/>
                  <a:gd name="connsiteX11" fmla="*/ 207170 w 270657"/>
                  <a:gd name="connsiteY11" fmla="*/ 70527 h 308652"/>
                  <a:gd name="connsiteX12" fmla="*/ 148363 w 270657"/>
                  <a:gd name="connsiteY12" fmla="*/ 0 h 308652"/>
                  <a:gd name="connsiteX0" fmla="*/ 149854 w 270657"/>
                  <a:gd name="connsiteY0" fmla="*/ 8594 h 308652"/>
                  <a:gd name="connsiteX1" fmla="*/ 91772 w 270657"/>
                  <a:gd name="connsiteY1" fmla="*/ 61913 h 308652"/>
                  <a:gd name="connsiteX2" fmla="*/ 26588 w 270657"/>
                  <a:gd name="connsiteY2" fmla="*/ 162050 h 308652"/>
                  <a:gd name="connsiteX3" fmla="*/ 0 w 270657"/>
                  <a:gd name="connsiteY3" fmla="*/ 225309 h 308652"/>
                  <a:gd name="connsiteX4" fmla="*/ 1161 w 270657"/>
                  <a:gd name="connsiteY4" fmla="*/ 259846 h 308652"/>
                  <a:gd name="connsiteX5" fmla="*/ 23483 w 270657"/>
                  <a:gd name="connsiteY5" fmla="*/ 286890 h 308652"/>
                  <a:gd name="connsiteX6" fmla="*/ 73819 w 270657"/>
                  <a:gd name="connsiteY6" fmla="*/ 308652 h 308652"/>
                  <a:gd name="connsiteX7" fmla="*/ 171285 w 270657"/>
                  <a:gd name="connsiteY7" fmla="*/ 301178 h 308652"/>
                  <a:gd name="connsiteX8" fmla="*/ 261897 w 270657"/>
                  <a:gd name="connsiteY8" fmla="*/ 252662 h 308652"/>
                  <a:gd name="connsiteX9" fmla="*/ 270657 w 270657"/>
                  <a:gd name="connsiteY9" fmla="*/ 179526 h 308652"/>
                  <a:gd name="connsiteX10" fmla="*/ 237319 w 270657"/>
                  <a:gd name="connsiteY10" fmla="*/ 110387 h 308652"/>
                  <a:gd name="connsiteX11" fmla="*/ 207170 w 270657"/>
                  <a:gd name="connsiteY11" fmla="*/ 70527 h 308652"/>
                  <a:gd name="connsiteX12" fmla="*/ 148363 w 270657"/>
                  <a:gd name="connsiteY12" fmla="*/ 0 h 308652"/>
                  <a:gd name="connsiteX0" fmla="*/ 149854 w 263514"/>
                  <a:gd name="connsiteY0" fmla="*/ 8594 h 308652"/>
                  <a:gd name="connsiteX1" fmla="*/ 91772 w 263514"/>
                  <a:gd name="connsiteY1" fmla="*/ 61913 h 308652"/>
                  <a:gd name="connsiteX2" fmla="*/ 26588 w 263514"/>
                  <a:gd name="connsiteY2" fmla="*/ 162050 h 308652"/>
                  <a:gd name="connsiteX3" fmla="*/ 0 w 263514"/>
                  <a:gd name="connsiteY3" fmla="*/ 225309 h 308652"/>
                  <a:gd name="connsiteX4" fmla="*/ 1161 w 263514"/>
                  <a:gd name="connsiteY4" fmla="*/ 259846 h 308652"/>
                  <a:gd name="connsiteX5" fmla="*/ 23483 w 263514"/>
                  <a:gd name="connsiteY5" fmla="*/ 286890 h 308652"/>
                  <a:gd name="connsiteX6" fmla="*/ 73819 w 263514"/>
                  <a:gd name="connsiteY6" fmla="*/ 308652 h 308652"/>
                  <a:gd name="connsiteX7" fmla="*/ 171285 w 263514"/>
                  <a:gd name="connsiteY7" fmla="*/ 301178 h 308652"/>
                  <a:gd name="connsiteX8" fmla="*/ 261897 w 263514"/>
                  <a:gd name="connsiteY8" fmla="*/ 252662 h 308652"/>
                  <a:gd name="connsiteX9" fmla="*/ 263514 w 263514"/>
                  <a:gd name="connsiteY9" fmla="*/ 189051 h 308652"/>
                  <a:gd name="connsiteX10" fmla="*/ 237319 w 263514"/>
                  <a:gd name="connsiteY10" fmla="*/ 110387 h 308652"/>
                  <a:gd name="connsiteX11" fmla="*/ 207170 w 263514"/>
                  <a:gd name="connsiteY11" fmla="*/ 70527 h 308652"/>
                  <a:gd name="connsiteX12" fmla="*/ 148363 w 263514"/>
                  <a:gd name="connsiteY12" fmla="*/ 0 h 308652"/>
                  <a:gd name="connsiteX0" fmla="*/ 149854 w 263514"/>
                  <a:gd name="connsiteY0" fmla="*/ 8594 h 308652"/>
                  <a:gd name="connsiteX1" fmla="*/ 91772 w 263514"/>
                  <a:gd name="connsiteY1" fmla="*/ 61913 h 308652"/>
                  <a:gd name="connsiteX2" fmla="*/ 26588 w 263514"/>
                  <a:gd name="connsiteY2" fmla="*/ 162050 h 308652"/>
                  <a:gd name="connsiteX3" fmla="*/ 0 w 263514"/>
                  <a:gd name="connsiteY3" fmla="*/ 225309 h 308652"/>
                  <a:gd name="connsiteX4" fmla="*/ 1161 w 263514"/>
                  <a:gd name="connsiteY4" fmla="*/ 259846 h 308652"/>
                  <a:gd name="connsiteX5" fmla="*/ 23483 w 263514"/>
                  <a:gd name="connsiteY5" fmla="*/ 286890 h 308652"/>
                  <a:gd name="connsiteX6" fmla="*/ 73819 w 263514"/>
                  <a:gd name="connsiteY6" fmla="*/ 308652 h 308652"/>
                  <a:gd name="connsiteX7" fmla="*/ 171285 w 263514"/>
                  <a:gd name="connsiteY7" fmla="*/ 301178 h 308652"/>
                  <a:gd name="connsiteX8" fmla="*/ 259516 w 263514"/>
                  <a:gd name="connsiteY8" fmla="*/ 262187 h 308652"/>
                  <a:gd name="connsiteX9" fmla="*/ 263514 w 263514"/>
                  <a:gd name="connsiteY9" fmla="*/ 189051 h 308652"/>
                  <a:gd name="connsiteX10" fmla="*/ 237319 w 263514"/>
                  <a:gd name="connsiteY10" fmla="*/ 110387 h 308652"/>
                  <a:gd name="connsiteX11" fmla="*/ 207170 w 263514"/>
                  <a:gd name="connsiteY11" fmla="*/ 70527 h 308652"/>
                  <a:gd name="connsiteX12" fmla="*/ 148363 w 263514"/>
                  <a:gd name="connsiteY12" fmla="*/ 0 h 308652"/>
                  <a:gd name="connsiteX0" fmla="*/ 149854 w 263514"/>
                  <a:gd name="connsiteY0" fmla="*/ 8594 h 317846"/>
                  <a:gd name="connsiteX1" fmla="*/ 91772 w 263514"/>
                  <a:gd name="connsiteY1" fmla="*/ 61913 h 317846"/>
                  <a:gd name="connsiteX2" fmla="*/ 26588 w 263514"/>
                  <a:gd name="connsiteY2" fmla="*/ 162050 h 317846"/>
                  <a:gd name="connsiteX3" fmla="*/ 0 w 263514"/>
                  <a:gd name="connsiteY3" fmla="*/ 225309 h 317846"/>
                  <a:gd name="connsiteX4" fmla="*/ 1161 w 263514"/>
                  <a:gd name="connsiteY4" fmla="*/ 259846 h 317846"/>
                  <a:gd name="connsiteX5" fmla="*/ 23483 w 263514"/>
                  <a:gd name="connsiteY5" fmla="*/ 286890 h 317846"/>
                  <a:gd name="connsiteX6" fmla="*/ 73819 w 263514"/>
                  <a:gd name="connsiteY6" fmla="*/ 308652 h 317846"/>
                  <a:gd name="connsiteX7" fmla="*/ 197479 w 263514"/>
                  <a:gd name="connsiteY7" fmla="*/ 317846 h 317846"/>
                  <a:gd name="connsiteX8" fmla="*/ 259516 w 263514"/>
                  <a:gd name="connsiteY8" fmla="*/ 262187 h 317846"/>
                  <a:gd name="connsiteX9" fmla="*/ 263514 w 263514"/>
                  <a:gd name="connsiteY9" fmla="*/ 189051 h 317846"/>
                  <a:gd name="connsiteX10" fmla="*/ 237319 w 263514"/>
                  <a:gd name="connsiteY10" fmla="*/ 110387 h 317846"/>
                  <a:gd name="connsiteX11" fmla="*/ 207170 w 263514"/>
                  <a:gd name="connsiteY11" fmla="*/ 70527 h 317846"/>
                  <a:gd name="connsiteX12" fmla="*/ 148363 w 263514"/>
                  <a:gd name="connsiteY12" fmla="*/ 0 h 317846"/>
                  <a:gd name="connsiteX0" fmla="*/ 149854 w 263514"/>
                  <a:gd name="connsiteY0" fmla="*/ 8594 h 327702"/>
                  <a:gd name="connsiteX1" fmla="*/ 91772 w 263514"/>
                  <a:gd name="connsiteY1" fmla="*/ 61913 h 327702"/>
                  <a:gd name="connsiteX2" fmla="*/ 26588 w 263514"/>
                  <a:gd name="connsiteY2" fmla="*/ 162050 h 327702"/>
                  <a:gd name="connsiteX3" fmla="*/ 0 w 263514"/>
                  <a:gd name="connsiteY3" fmla="*/ 225309 h 327702"/>
                  <a:gd name="connsiteX4" fmla="*/ 1161 w 263514"/>
                  <a:gd name="connsiteY4" fmla="*/ 259846 h 327702"/>
                  <a:gd name="connsiteX5" fmla="*/ 23483 w 263514"/>
                  <a:gd name="connsiteY5" fmla="*/ 286890 h 327702"/>
                  <a:gd name="connsiteX6" fmla="*/ 73819 w 263514"/>
                  <a:gd name="connsiteY6" fmla="*/ 308652 h 327702"/>
                  <a:gd name="connsiteX7" fmla="*/ 138114 w 263514"/>
                  <a:gd name="connsiteY7" fmla="*/ 327702 h 327702"/>
                  <a:gd name="connsiteX8" fmla="*/ 197479 w 263514"/>
                  <a:gd name="connsiteY8" fmla="*/ 317846 h 327702"/>
                  <a:gd name="connsiteX9" fmla="*/ 259516 w 263514"/>
                  <a:gd name="connsiteY9" fmla="*/ 262187 h 327702"/>
                  <a:gd name="connsiteX10" fmla="*/ 263514 w 263514"/>
                  <a:gd name="connsiteY10" fmla="*/ 189051 h 327702"/>
                  <a:gd name="connsiteX11" fmla="*/ 237319 w 263514"/>
                  <a:gd name="connsiteY11" fmla="*/ 110387 h 327702"/>
                  <a:gd name="connsiteX12" fmla="*/ 207170 w 263514"/>
                  <a:gd name="connsiteY12" fmla="*/ 70527 h 327702"/>
                  <a:gd name="connsiteX13" fmla="*/ 148363 w 263514"/>
                  <a:gd name="connsiteY13" fmla="*/ 0 h 327702"/>
                  <a:gd name="connsiteX0" fmla="*/ 149854 w 263514"/>
                  <a:gd name="connsiteY0" fmla="*/ 8594 h 327702"/>
                  <a:gd name="connsiteX1" fmla="*/ 91772 w 263514"/>
                  <a:gd name="connsiteY1" fmla="*/ 61913 h 327702"/>
                  <a:gd name="connsiteX2" fmla="*/ 26588 w 263514"/>
                  <a:gd name="connsiteY2" fmla="*/ 162050 h 327702"/>
                  <a:gd name="connsiteX3" fmla="*/ 0 w 263514"/>
                  <a:gd name="connsiteY3" fmla="*/ 225309 h 327702"/>
                  <a:gd name="connsiteX4" fmla="*/ 1161 w 263514"/>
                  <a:gd name="connsiteY4" fmla="*/ 259846 h 327702"/>
                  <a:gd name="connsiteX5" fmla="*/ 23483 w 263514"/>
                  <a:gd name="connsiteY5" fmla="*/ 286890 h 327702"/>
                  <a:gd name="connsiteX6" fmla="*/ 73819 w 263514"/>
                  <a:gd name="connsiteY6" fmla="*/ 308652 h 327702"/>
                  <a:gd name="connsiteX7" fmla="*/ 138114 w 263514"/>
                  <a:gd name="connsiteY7" fmla="*/ 327702 h 327702"/>
                  <a:gd name="connsiteX8" fmla="*/ 207004 w 263514"/>
                  <a:gd name="connsiteY8" fmla="*/ 303559 h 327702"/>
                  <a:gd name="connsiteX9" fmla="*/ 259516 w 263514"/>
                  <a:gd name="connsiteY9" fmla="*/ 262187 h 327702"/>
                  <a:gd name="connsiteX10" fmla="*/ 263514 w 263514"/>
                  <a:gd name="connsiteY10" fmla="*/ 189051 h 327702"/>
                  <a:gd name="connsiteX11" fmla="*/ 237319 w 263514"/>
                  <a:gd name="connsiteY11" fmla="*/ 110387 h 327702"/>
                  <a:gd name="connsiteX12" fmla="*/ 207170 w 263514"/>
                  <a:gd name="connsiteY12" fmla="*/ 70527 h 327702"/>
                  <a:gd name="connsiteX13" fmla="*/ 148363 w 263514"/>
                  <a:gd name="connsiteY13" fmla="*/ 0 h 327702"/>
                  <a:gd name="connsiteX0" fmla="*/ 149854 w 263514"/>
                  <a:gd name="connsiteY0" fmla="*/ 8594 h 320559"/>
                  <a:gd name="connsiteX1" fmla="*/ 91772 w 263514"/>
                  <a:gd name="connsiteY1" fmla="*/ 61913 h 320559"/>
                  <a:gd name="connsiteX2" fmla="*/ 26588 w 263514"/>
                  <a:gd name="connsiteY2" fmla="*/ 162050 h 320559"/>
                  <a:gd name="connsiteX3" fmla="*/ 0 w 263514"/>
                  <a:gd name="connsiteY3" fmla="*/ 225309 h 320559"/>
                  <a:gd name="connsiteX4" fmla="*/ 1161 w 263514"/>
                  <a:gd name="connsiteY4" fmla="*/ 259846 h 320559"/>
                  <a:gd name="connsiteX5" fmla="*/ 23483 w 263514"/>
                  <a:gd name="connsiteY5" fmla="*/ 286890 h 320559"/>
                  <a:gd name="connsiteX6" fmla="*/ 73819 w 263514"/>
                  <a:gd name="connsiteY6" fmla="*/ 308652 h 320559"/>
                  <a:gd name="connsiteX7" fmla="*/ 133352 w 263514"/>
                  <a:gd name="connsiteY7" fmla="*/ 320559 h 320559"/>
                  <a:gd name="connsiteX8" fmla="*/ 207004 w 263514"/>
                  <a:gd name="connsiteY8" fmla="*/ 303559 h 320559"/>
                  <a:gd name="connsiteX9" fmla="*/ 259516 w 263514"/>
                  <a:gd name="connsiteY9" fmla="*/ 262187 h 320559"/>
                  <a:gd name="connsiteX10" fmla="*/ 263514 w 263514"/>
                  <a:gd name="connsiteY10" fmla="*/ 189051 h 320559"/>
                  <a:gd name="connsiteX11" fmla="*/ 237319 w 263514"/>
                  <a:gd name="connsiteY11" fmla="*/ 110387 h 320559"/>
                  <a:gd name="connsiteX12" fmla="*/ 207170 w 263514"/>
                  <a:gd name="connsiteY12" fmla="*/ 70527 h 320559"/>
                  <a:gd name="connsiteX13" fmla="*/ 148363 w 263514"/>
                  <a:gd name="connsiteY13" fmla="*/ 0 h 320559"/>
                  <a:gd name="connsiteX0" fmla="*/ 149854 w 263514"/>
                  <a:gd name="connsiteY0" fmla="*/ 8594 h 320559"/>
                  <a:gd name="connsiteX1" fmla="*/ 91772 w 263514"/>
                  <a:gd name="connsiteY1" fmla="*/ 61913 h 320559"/>
                  <a:gd name="connsiteX2" fmla="*/ 26588 w 263514"/>
                  <a:gd name="connsiteY2" fmla="*/ 162050 h 320559"/>
                  <a:gd name="connsiteX3" fmla="*/ 0 w 263514"/>
                  <a:gd name="connsiteY3" fmla="*/ 225309 h 320559"/>
                  <a:gd name="connsiteX4" fmla="*/ 1161 w 263514"/>
                  <a:gd name="connsiteY4" fmla="*/ 259846 h 320559"/>
                  <a:gd name="connsiteX5" fmla="*/ 23483 w 263514"/>
                  <a:gd name="connsiteY5" fmla="*/ 286890 h 320559"/>
                  <a:gd name="connsiteX6" fmla="*/ 73819 w 263514"/>
                  <a:gd name="connsiteY6" fmla="*/ 308652 h 320559"/>
                  <a:gd name="connsiteX7" fmla="*/ 133352 w 263514"/>
                  <a:gd name="connsiteY7" fmla="*/ 320559 h 320559"/>
                  <a:gd name="connsiteX8" fmla="*/ 214148 w 263514"/>
                  <a:gd name="connsiteY8" fmla="*/ 315465 h 320559"/>
                  <a:gd name="connsiteX9" fmla="*/ 259516 w 263514"/>
                  <a:gd name="connsiteY9" fmla="*/ 262187 h 320559"/>
                  <a:gd name="connsiteX10" fmla="*/ 263514 w 263514"/>
                  <a:gd name="connsiteY10" fmla="*/ 189051 h 320559"/>
                  <a:gd name="connsiteX11" fmla="*/ 237319 w 263514"/>
                  <a:gd name="connsiteY11" fmla="*/ 110387 h 320559"/>
                  <a:gd name="connsiteX12" fmla="*/ 207170 w 263514"/>
                  <a:gd name="connsiteY12" fmla="*/ 70527 h 320559"/>
                  <a:gd name="connsiteX13" fmla="*/ 148363 w 263514"/>
                  <a:gd name="connsiteY13" fmla="*/ 0 h 320559"/>
                  <a:gd name="connsiteX0" fmla="*/ 149854 w 263514"/>
                  <a:gd name="connsiteY0" fmla="*/ 8594 h 320559"/>
                  <a:gd name="connsiteX1" fmla="*/ 91772 w 263514"/>
                  <a:gd name="connsiteY1" fmla="*/ 61913 h 320559"/>
                  <a:gd name="connsiteX2" fmla="*/ 26588 w 263514"/>
                  <a:gd name="connsiteY2" fmla="*/ 162050 h 320559"/>
                  <a:gd name="connsiteX3" fmla="*/ 0 w 263514"/>
                  <a:gd name="connsiteY3" fmla="*/ 225309 h 320559"/>
                  <a:gd name="connsiteX4" fmla="*/ 1161 w 263514"/>
                  <a:gd name="connsiteY4" fmla="*/ 259846 h 320559"/>
                  <a:gd name="connsiteX5" fmla="*/ 23483 w 263514"/>
                  <a:gd name="connsiteY5" fmla="*/ 286890 h 320559"/>
                  <a:gd name="connsiteX6" fmla="*/ 73819 w 263514"/>
                  <a:gd name="connsiteY6" fmla="*/ 308652 h 320559"/>
                  <a:gd name="connsiteX7" fmla="*/ 133352 w 263514"/>
                  <a:gd name="connsiteY7" fmla="*/ 320559 h 320559"/>
                  <a:gd name="connsiteX8" fmla="*/ 214148 w 263514"/>
                  <a:gd name="connsiteY8" fmla="*/ 315465 h 320559"/>
                  <a:gd name="connsiteX9" fmla="*/ 259516 w 263514"/>
                  <a:gd name="connsiteY9" fmla="*/ 262187 h 320559"/>
                  <a:gd name="connsiteX10" fmla="*/ 263514 w 263514"/>
                  <a:gd name="connsiteY10" fmla="*/ 189051 h 320559"/>
                  <a:gd name="connsiteX11" fmla="*/ 237319 w 263514"/>
                  <a:gd name="connsiteY11" fmla="*/ 110387 h 320559"/>
                  <a:gd name="connsiteX12" fmla="*/ 207170 w 263514"/>
                  <a:gd name="connsiteY12" fmla="*/ 70527 h 320559"/>
                  <a:gd name="connsiteX13" fmla="*/ 148363 w 263514"/>
                  <a:gd name="connsiteY13" fmla="*/ 0 h 320559"/>
                  <a:gd name="connsiteX0" fmla="*/ 149854 w 295235"/>
                  <a:gd name="connsiteY0" fmla="*/ 8594 h 320559"/>
                  <a:gd name="connsiteX1" fmla="*/ 91772 w 295235"/>
                  <a:gd name="connsiteY1" fmla="*/ 61913 h 320559"/>
                  <a:gd name="connsiteX2" fmla="*/ 26588 w 295235"/>
                  <a:gd name="connsiteY2" fmla="*/ 162050 h 320559"/>
                  <a:gd name="connsiteX3" fmla="*/ 0 w 295235"/>
                  <a:gd name="connsiteY3" fmla="*/ 225309 h 320559"/>
                  <a:gd name="connsiteX4" fmla="*/ 1161 w 295235"/>
                  <a:gd name="connsiteY4" fmla="*/ 259846 h 320559"/>
                  <a:gd name="connsiteX5" fmla="*/ 23483 w 295235"/>
                  <a:gd name="connsiteY5" fmla="*/ 286890 h 320559"/>
                  <a:gd name="connsiteX6" fmla="*/ 73819 w 295235"/>
                  <a:gd name="connsiteY6" fmla="*/ 308652 h 320559"/>
                  <a:gd name="connsiteX7" fmla="*/ 133352 w 295235"/>
                  <a:gd name="connsiteY7" fmla="*/ 320559 h 320559"/>
                  <a:gd name="connsiteX8" fmla="*/ 214148 w 295235"/>
                  <a:gd name="connsiteY8" fmla="*/ 315465 h 320559"/>
                  <a:gd name="connsiteX9" fmla="*/ 295235 w 295235"/>
                  <a:gd name="connsiteY9" fmla="*/ 262187 h 320559"/>
                  <a:gd name="connsiteX10" fmla="*/ 263514 w 295235"/>
                  <a:gd name="connsiteY10" fmla="*/ 189051 h 320559"/>
                  <a:gd name="connsiteX11" fmla="*/ 237319 w 295235"/>
                  <a:gd name="connsiteY11" fmla="*/ 110387 h 320559"/>
                  <a:gd name="connsiteX12" fmla="*/ 207170 w 295235"/>
                  <a:gd name="connsiteY12" fmla="*/ 70527 h 320559"/>
                  <a:gd name="connsiteX13" fmla="*/ 148363 w 295235"/>
                  <a:gd name="connsiteY13" fmla="*/ 0 h 320559"/>
                  <a:gd name="connsiteX0" fmla="*/ 149854 w 295235"/>
                  <a:gd name="connsiteY0" fmla="*/ 8594 h 320559"/>
                  <a:gd name="connsiteX1" fmla="*/ 91772 w 295235"/>
                  <a:gd name="connsiteY1" fmla="*/ 61913 h 320559"/>
                  <a:gd name="connsiteX2" fmla="*/ 26588 w 295235"/>
                  <a:gd name="connsiteY2" fmla="*/ 162050 h 320559"/>
                  <a:gd name="connsiteX3" fmla="*/ 0 w 295235"/>
                  <a:gd name="connsiteY3" fmla="*/ 225309 h 320559"/>
                  <a:gd name="connsiteX4" fmla="*/ 1161 w 295235"/>
                  <a:gd name="connsiteY4" fmla="*/ 259846 h 320559"/>
                  <a:gd name="connsiteX5" fmla="*/ 23483 w 295235"/>
                  <a:gd name="connsiteY5" fmla="*/ 286890 h 320559"/>
                  <a:gd name="connsiteX6" fmla="*/ 73819 w 295235"/>
                  <a:gd name="connsiteY6" fmla="*/ 308652 h 320559"/>
                  <a:gd name="connsiteX7" fmla="*/ 133352 w 295235"/>
                  <a:gd name="connsiteY7" fmla="*/ 320559 h 320559"/>
                  <a:gd name="connsiteX8" fmla="*/ 214148 w 295235"/>
                  <a:gd name="connsiteY8" fmla="*/ 315465 h 320559"/>
                  <a:gd name="connsiteX9" fmla="*/ 295235 w 295235"/>
                  <a:gd name="connsiteY9" fmla="*/ 262187 h 320559"/>
                  <a:gd name="connsiteX10" fmla="*/ 277801 w 295235"/>
                  <a:gd name="connsiteY10" fmla="*/ 181907 h 320559"/>
                  <a:gd name="connsiteX11" fmla="*/ 237319 w 295235"/>
                  <a:gd name="connsiteY11" fmla="*/ 110387 h 320559"/>
                  <a:gd name="connsiteX12" fmla="*/ 207170 w 295235"/>
                  <a:gd name="connsiteY12" fmla="*/ 70527 h 320559"/>
                  <a:gd name="connsiteX13" fmla="*/ 148363 w 295235"/>
                  <a:gd name="connsiteY13" fmla="*/ 0 h 320559"/>
                  <a:gd name="connsiteX0" fmla="*/ 149854 w 295235"/>
                  <a:gd name="connsiteY0" fmla="*/ 8594 h 320559"/>
                  <a:gd name="connsiteX1" fmla="*/ 91772 w 295235"/>
                  <a:gd name="connsiteY1" fmla="*/ 61913 h 320559"/>
                  <a:gd name="connsiteX2" fmla="*/ 26588 w 295235"/>
                  <a:gd name="connsiteY2" fmla="*/ 162050 h 320559"/>
                  <a:gd name="connsiteX3" fmla="*/ 0 w 295235"/>
                  <a:gd name="connsiteY3" fmla="*/ 225309 h 320559"/>
                  <a:gd name="connsiteX4" fmla="*/ 1161 w 295235"/>
                  <a:gd name="connsiteY4" fmla="*/ 259846 h 320559"/>
                  <a:gd name="connsiteX5" fmla="*/ 23483 w 295235"/>
                  <a:gd name="connsiteY5" fmla="*/ 286890 h 320559"/>
                  <a:gd name="connsiteX6" fmla="*/ 73819 w 295235"/>
                  <a:gd name="connsiteY6" fmla="*/ 308652 h 320559"/>
                  <a:gd name="connsiteX7" fmla="*/ 133352 w 295235"/>
                  <a:gd name="connsiteY7" fmla="*/ 320559 h 320559"/>
                  <a:gd name="connsiteX8" fmla="*/ 214148 w 295235"/>
                  <a:gd name="connsiteY8" fmla="*/ 315465 h 320559"/>
                  <a:gd name="connsiteX9" fmla="*/ 295235 w 295235"/>
                  <a:gd name="connsiteY9" fmla="*/ 262187 h 320559"/>
                  <a:gd name="connsiteX10" fmla="*/ 282563 w 295235"/>
                  <a:gd name="connsiteY10" fmla="*/ 167619 h 320559"/>
                  <a:gd name="connsiteX11" fmla="*/ 237319 w 295235"/>
                  <a:gd name="connsiteY11" fmla="*/ 110387 h 320559"/>
                  <a:gd name="connsiteX12" fmla="*/ 207170 w 295235"/>
                  <a:gd name="connsiteY12" fmla="*/ 70527 h 320559"/>
                  <a:gd name="connsiteX13" fmla="*/ 148363 w 295235"/>
                  <a:gd name="connsiteY13" fmla="*/ 0 h 320559"/>
                  <a:gd name="connsiteX0" fmla="*/ 149854 w 290473"/>
                  <a:gd name="connsiteY0" fmla="*/ 8594 h 320559"/>
                  <a:gd name="connsiteX1" fmla="*/ 91772 w 290473"/>
                  <a:gd name="connsiteY1" fmla="*/ 61913 h 320559"/>
                  <a:gd name="connsiteX2" fmla="*/ 26588 w 290473"/>
                  <a:gd name="connsiteY2" fmla="*/ 162050 h 320559"/>
                  <a:gd name="connsiteX3" fmla="*/ 0 w 290473"/>
                  <a:gd name="connsiteY3" fmla="*/ 225309 h 320559"/>
                  <a:gd name="connsiteX4" fmla="*/ 1161 w 290473"/>
                  <a:gd name="connsiteY4" fmla="*/ 259846 h 320559"/>
                  <a:gd name="connsiteX5" fmla="*/ 23483 w 290473"/>
                  <a:gd name="connsiteY5" fmla="*/ 286890 h 320559"/>
                  <a:gd name="connsiteX6" fmla="*/ 73819 w 290473"/>
                  <a:gd name="connsiteY6" fmla="*/ 308652 h 320559"/>
                  <a:gd name="connsiteX7" fmla="*/ 133352 w 290473"/>
                  <a:gd name="connsiteY7" fmla="*/ 320559 h 320559"/>
                  <a:gd name="connsiteX8" fmla="*/ 214148 w 290473"/>
                  <a:gd name="connsiteY8" fmla="*/ 315465 h 320559"/>
                  <a:gd name="connsiteX9" fmla="*/ 290473 w 290473"/>
                  <a:gd name="connsiteY9" fmla="*/ 257425 h 320559"/>
                  <a:gd name="connsiteX10" fmla="*/ 282563 w 290473"/>
                  <a:gd name="connsiteY10" fmla="*/ 167619 h 320559"/>
                  <a:gd name="connsiteX11" fmla="*/ 237319 w 290473"/>
                  <a:gd name="connsiteY11" fmla="*/ 110387 h 320559"/>
                  <a:gd name="connsiteX12" fmla="*/ 207170 w 290473"/>
                  <a:gd name="connsiteY12" fmla="*/ 70527 h 320559"/>
                  <a:gd name="connsiteX13" fmla="*/ 148363 w 290473"/>
                  <a:gd name="connsiteY13" fmla="*/ 0 h 320559"/>
                  <a:gd name="connsiteX0" fmla="*/ 149854 w 290473"/>
                  <a:gd name="connsiteY0" fmla="*/ 8594 h 320559"/>
                  <a:gd name="connsiteX1" fmla="*/ 91772 w 290473"/>
                  <a:gd name="connsiteY1" fmla="*/ 61913 h 320559"/>
                  <a:gd name="connsiteX2" fmla="*/ 26588 w 290473"/>
                  <a:gd name="connsiteY2" fmla="*/ 162050 h 320559"/>
                  <a:gd name="connsiteX3" fmla="*/ 0 w 290473"/>
                  <a:gd name="connsiteY3" fmla="*/ 225309 h 320559"/>
                  <a:gd name="connsiteX4" fmla="*/ 1161 w 290473"/>
                  <a:gd name="connsiteY4" fmla="*/ 259846 h 320559"/>
                  <a:gd name="connsiteX5" fmla="*/ 23483 w 290473"/>
                  <a:gd name="connsiteY5" fmla="*/ 286890 h 320559"/>
                  <a:gd name="connsiteX6" fmla="*/ 73819 w 290473"/>
                  <a:gd name="connsiteY6" fmla="*/ 308652 h 320559"/>
                  <a:gd name="connsiteX7" fmla="*/ 133352 w 290473"/>
                  <a:gd name="connsiteY7" fmla="*/ 320559 h 320559"/>
                  <a:gd name="connsiteX8" fmla="*/ 214148 w 290473"/>
                  <a:gd name="connsiteY8" fmla="*/ 315465 h 320559"/>
                  <a:gd name="connsiteX9" fmla="*/ 290473 w 290473"/>
                  <a:gd name="connsiteY9" fmla="*/ 257425 h 320559"/>
                  <a:gd name="connsiteX10" fmla="*/ 265894 w 290473"/>
                  <a:gd name="connsiteY10" fmla="*/ 167619 h 320559"/>
                  <a:gd name="connsiteX11" fmla="*/ 237319 w 290473"/>
                  <a:gd name="connsiteY11" fmla="*/ 110387 h 320559"/>
                  <a:gd name="connsiteX12" fmla="*/ 207170 w 290473"/>
                  <a:gd name="connsiteY12" fmla="*/ 70527 h 320559"/>
                  <a:gd name="connsiteX13" fmla="*/ 148363 w 290473"/>
                  <a:gd name="connsiteY13" fmla="*/ 0 h 32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473" h="320559">
                    <a:moveTo>
                      <a:pt x="149854" y="8594"/>
                    </a:moveTo>
                    <a:lnTo>
                      <a:pt x="91772" y="61913"/>
                    </a:lnTo>
                    <a:lnTo>
                      <a:pt x="26588" y="162050"/>
                    </a:lnTo>
                    <a:cubicBezTo>
                      <a:pt x="21694" y="184724"/>
                      <a:pt x="4894" y="202635"/>
                      <a:pt x="0" y="225309"/>
                    </a:cubicBezTo>
                    <a:lnTo>
                      <a:pt x="1161" y="259846"/>
                    </a:lnTo>
                    <a:lnTo>
                      <a:pt x="23483" y="286890"/>
                    </a:lnTo>
                    <a:cubicBezTo>
                      <a:pt x="25974" y="287000"/>
                      <a:pt x="71328" y="308542"/>
                      <a:pt x="73819" y="308652"/>
                    </a:cubicBezTo>
                    <a:cubicBezTo>
                      <a:pt x="96838" y="311033"/>
                      <a:pt x="110333" y="318178"/>
                      <a:pt x="133352" y="320559"/>
                    </a:cubicBezTo>
                    <a:lnTo>
                      <a:pt x="214148" y="315465"/>
                    </a:lnTo>
                    <a:cubicBezTo>
                      <a:pt x="288009" y="301674"/>
                      <a:pt x="273763" y="280741"/>
                      <a:pt x="290473" y="257425"/>
                    </a:cubicBezTo>
                    <a:lnTo>
                      <a:pt x="265894" y="167619"/>
                    </a:lnTo>
                    <a:lnTo>
                      <a:pt x="237319" y="110387"/>
                    </a:lnTo>
                    <a:cubicBezTo>
                      <a:pt x="228857" y="98688"/>
                      <a:pt x="215632" y="82226"/>
                      <a:pt x="207170" y="70527"/>
                    </a:cubicBezTo>
                    <a:lnTo>
                      <a:pt x="148363" y="0"/>
                    </a:lnTo>
                  </a:path>
                </a:pathLst>
              </a:cu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3525214" y="5008679"/>
                <a:ext cx="49080" cy="261030"/>
              </a:xfrm>
              <a:custGeom>
                <a:avLst/>
                <a:gdLst>
                  <a:gd name="connsiteX0" fmla="*/ 52208 w 52208"/>
                  <a:gd name="connsiteY0" fmla="*/ 0 h 235717"/>
                  <a:gd name="connsiteX1" fmla="*/ 4583 w 52208"/>
                  <a:gd name="connsiteY1" fmla="*/ 221456 h 235717"/>
                  <a:gd name="connsiteX2" fmla="*/ 4583 w 52208"/>
                  <a:gd name="connsiteY2" fmla="*/ 195262 h 235717"/>
                  <a:gd name="connsiteX0" fmla="*/ 76715 w 76715"/>
                  <a:gd name="connsiteY0" fmla="*/ 0 h 248990"/>
                  <a:gd name="connsiteX1" fmla="*/ 29090 w 76715"/>
                  <a:gd name="connsiteY1" fmla="*/ 221456 h 248990"/>
                  <a:gd name="connsiteX2" fmla="*/ 515 w 76715"/>
                  <a:gd name="connsiteY2" fmla="*/ 226218 h 248990"/>
                  <a:gd name="connsiteX0" fmla="*/ 76412 w 76412"/>
                  <a:gd name="connsiteY0" fmla="*/ 0 h 231204"/>
                  <a:gd name="connsiteX1" fmla="*/ 62125 w 76412"/>
                  <a:gd name="connsiteY1" fmla="*/ 109537 h 231204"/>
                  <a:gd name="connsiteX2" fmla="*/ 212 w 76412"/>
                  <a:gd name="connsiteY2" fmla="*/ 226218 h 231204"/>
                  <a:gd name="connsiteX0" fmla="*/ 76381 w 76381"/>
                  <a:gd name="connsiteY0" fmla="*/ 0 h 231204"/>
                  <a:gd name="connsiteX1" fmla="*/ 62094 w 76381"/>
                  <a:gd name="connsiteY1" fmla="*/ 109537 h 231204"/>
                  <a:gd name="connsiteX2" fmla="*/ 181 w 76381"/>
                  <a:gd name="connsiteY2" fmla="*/ 226218 h 231204"/>
                  <a:gd name="connsiteX0" fmla="*/ 76200 w 76200"/>
                  <a:gd name="connsiteY0" fmla="*/ 0 h 226218"/>
                  <a:gd name="connsiteX1" fmla="*/ 61913 w 76200"/>
                  <a:gd name="connsiteY1" fmla="*/ 109537 h 226218"/>
                  <a:gd name="connsiteX2" fmla="*/ 45243 w 76200"/>
                  <a:gd name="connsiteY2" fmla="*/ 180974 h 226218"/>
                  <a:gd name="connsiteX3" fmla="*/ 0 w 76200"/>
                  <a:gd name="connsiteY3" fmla="*/ 226218 h 226218"/>
                  <a:gd name="connsiteX0" fmla="*/ 40481 w 40481"/>
                  <a:gd name="connsiteY0" fmla="*/ 0 h 238125"/>
                  <a:gd name="connsiteX1" fmla="*/ 26194 w 40481"/>
                  <a:gd name="connsiteY1" fmla="*/ 109537 h 238125"/>
                  <a:gd name="connsiteX2" fmla="*/ 9524 w 40481"/>
                  <a:gd name="connsiteY2" fmla="*/ 180974 h 238125"/>
                  <a:gd name="connsiteX3" fmla="*/ 0 w 40481"/>
                  <a:gd name="connsiteY3" fmla="*/ 238125 h 238125"/>
                  <a:gd name="connsiteX0" fmla="*/ 40481 w 40481"/>
                  <a:gd name="connsiteY0" fmla="*/ 0 h 238125"/>
                  <a:gd name="connsiteX1" fmla="*/ 35719 w 40481"/>
                  <a:gd name="connsiteY1" fmla="*/ 97631 h 238125"/>
                  <a:gd name="connsiteX2" fmla="*/ 9524 w 40481"/>
                  <a:gd name="connsiteY2" fmla="*/ 180974 h 238125"/>
                  <a:gd name="connsiteX3" fmla="*/ 0 w 40481"/>
                  <a:gd name="connsiteY3" fmla="*/ 238125 h 238125"/>
                  <a:gd name="connsiteX0" fmla="*/ 41974 w 41974"/>
                  <a:gd name="connsiteY0" fmla="*/ 0 h 238125"/>
                  <a:gd name="connsiteX1" fmla="*/ 37212 w 41974"/>
                  <a:gd name="connsiteY1" fmla="*/ 97631 h 238125"/>
                  <a:gd name="connsiteX2" fmla="*/ 3874 w 41974"/>
                  <a:gd name="connsiteY2" fmla="*/ 173831 h 238125"/>
                  <a:gd name="connsiteX3" fmla="*/ 1493 w 41974"/>
                  <a:gd name="connsiteY3" fmla="*/ 238125 h 238125"/>
                  <a:gd name="connsiteX0" fmla="*/ 40225 w 40225"/>
                  <a:gd name="connsiteY0" fmla="*/ 0 h 245269"/>
                  <a:gd name="connsiteX1" fmla="*/ 35463 w 40225"/>
                  <a:gd name="connsiteY1" fmla="*/ 97631 h 245269"/>
                  <a:gd name="connsiteX2" fmla="*/ 2125 w 40225"/>
                  <a:gd name="connsiteY2" fmla="*/ 173831 h 245269"/>
                  <a:gd name="connsiteX3" fmla="*/ 16413 w 40225"/>
                  <a:gd name="connsiteY3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225" h="245269">
                    <a:moveTo>
                      <a:pt x="40225" y="0"/>
                    </a:moveTo>
                    <a:cubicBezTo>
                      <a:pt x="20381" y="94456"/>
                      <a:pt x="41813" y="68659"/>
                      <a:pt x="35463" y="97631"/>
                    </a:cubicBezTo>
                    <a:cubicBezTo>
                      <a:pt x="29113" y="126603"/>
                      <a:pt x="12444" y="154384"/>
                      <a:pt x="2125" y="173831"/>
                    </a:cubicBezTo>
                    <a:cubicBezTo>
                      <a:pt x="-8194" y="193278"/>
                      <a:pt x="22763" y="237331"/>
                      <a:pt x="16413" y="245269"/>
                    </a:cubicBezTo>
                  </a:path>
                </a:pathLst>
              </a:custGeom>
              <a:ln w="15875">
                <a:solidFill>
                  <a:srgbClr val="008EC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 rot="996358">
                <a:off x="3473020" y="5176241"/>
                <a:ext cx="64596" cy="93342"/>
              </a:xfrm>
              <a:custGeom>
                <a:avLst/>
                <a:gdLst>
                  <a:gd name="connsiteX0" fmla="*/ 52208 w 52208"/>
                  <a:gd name="connsiteY0" fmla="*/ 0 h 235717"/>
                  <a:gd name="connsiteX1" fmla="*/ 4583 w 52208"/>
                  <a:gd name="connsiteY1" fmla="*/ 221456 h 235717"/>
                  <a:gd name="connsiteX2" fmla="*/ 4583 w 52208"/>
                  <a:gd name="connsiteY2" fmla="*/ 195262 h 235717"/>
                  <a:gd name="connsiteX0" fmla="*/ 76715 w 76715"/>
                  <a:gd name="connsiteY0" fmla="*/ 0 h 248990"/>
                  <a:gd name="connsiteX1" fmla="*/ 29090 w 76715"/>
                  <a:gd name="connsiteY1" fmla="*/ 221456 h 248990"/>
                  <a:gd name="connsiteX2" fmla="*/ 515 w 76715"/>
                  <a:gd name="connsiteY2" fmla="*/ 226218 h 248990"/>
                  <a:gd name="connsiteX0" fmla="*/ 76412 w 76412"/>
                  <a:gd name="connsiteY0" fmla="*/ 0 h 231204"/>
                  <a:gd name="connsiteX1" fmla="*/ 62125 w 76412"/>
                  <a:gd name="connsiteY1" fmla="*/ 109537 h 231204"/>
                  <a:gd name="connsiteX2" fmla="*/ 212 w 76412"/>
                  <a:gd name="connsiteY2" fmla="*/ 226218 h 231204"/>
                  <a:gd name="connsiteX0" fmla="*/ 76381 w 76381"/>
                  <a:gd name="connsiteY0" fmla="*/ 0 h 231204"/>
                  <a:gd name="connsiteX1" fmla="*/ 62094 w 76381"/>
                  <a:gd name="connsiteY1" fmla="*/ 109537 h 231204"/>
                  <a:gd name="connsiteX2" fmla="*/ 181 w 76381"/>
                  <a:gd name="connsiteY2" fmla="*/ 226218 h 231204"/>
                  <a:gd name="connsiteX0" fmla="*/ 76200 w 76200"/>
                  <a:gd name="connsiteY0" fmla="*/ 0 h 226218"/>
                  <a:gd name="connsiteX1" fmla="*/ 61913 w 76200"/>
                  <a:gd name="connsiteY1" fmla="*/ 109537 h 226218"/>
                  <a:gd name="connsiteX2" fmla="*/ 45243 w 76200"/>
                  <a:gd name="connsiteY2" fmla="*/ 180974 h 226218"/>
                  <a:gd name="connsiteX3" fmla="*/ 0 w 76200"/>
                  <a:gd name="connsiteY3" fmla="*/ 226218 h 226218"/>
                  <a:gd name="connsiteX0" fmla="*/ 40481 w 40481"/>
                  <a:gd name="connsiteY0" fmla="*/ 0 h 238125"/>
                  <a:gd name="connsiteX1" fmla="*/ 26194 w 40481"/>
                  <a:gd name="connsiteY1" fmla="*/ 109537 h 238125"/>
                  <a:gd name="connsiteX2" fmla="*/ 9524 w 40481"/>
                  <a:gd name="connsiteY2" fmla="*/ 180974 h 238125"/>
                  <a:gd name="connsiteX3" fmla="*/ 0 w 40481"/>
                  <a:gd name="connsiteY3" fmla="*/ 238125 h 238125"/>
                  <a:gd name="connsiteX0" fmla="*/ 40481 w 40481"/>
                  <a:gd name="connsiteY0" fmla="*/ 0 h 238125"/>
                  <a:gd name="connsiteX1" fmla="*/ 35719 w 40481"/>
                  <a:gd name="connsiteY1" fmla="*/ 97631 h 238125"/>
                  <a:gd name="connsiteX2" fmla="*/ 9524 w 40481"/>
                  <a:gd name="connsiteY2" fmla="*/ 180974 h 238125"/>
                  <a:gd name="connsiteX3" fmla="*/ 0 w 40481"/>
                  <a:gd name="connsiteY3" fmla="*/ 238125 h 238125"/>
                  <a:gd name="connsiteX0" fmla="*/ 41974 w 41974"/>
                  <a:gd name="connsiteY0" fmla="*/ 0 h 238125"/>
                  <a:gd name="connsiteX1" fmla="*/ 37212 w 41974"/>
                  <a:gd name="connsiteY1" fmla="*/ 97631 h 238125"/>
                  <a:gd name="connsiteX2" fmla="*/ 3874 w 41974"/>
                  <a:gd name="connsiteY2" fmla="*/ 173831 h 238125"/>
                  <a:gd name="connsiteX3" fmla="*/ 1493 w 41974"/>
                  <a:gd name="connsiteY3" fmla="*/ 238125 h 238125"/>
                  <a:gd name="connsiteX0" fmla="*/ 40225 w 40225"/>
                  <a:gd name="connsiteY0" fmla="*/ 0 h 245269"/>
                  <a:gd name="connsiteX1" fmla="*/ 35463 w 40225"/>
                  <a:gd name="connsiteY1" fmla="*/ 97631 h 245269"/>
                  <a:gd name="connsiteX2" fmla="*/ 2125 w 40225"/>
                  <a:gd name="connsiteY2" fmla="*/ 173831 h 245269"/>
                  <a:gd name="connsiteX3" fmla="*/ 16413 w 40225"/>
                  <a:gd name="connsiteY3" fmla="*/ 245269 h 2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225" h="245269">
                    <a:moveTo>
                      <a:pt x="40225" y="0"/>
                    </a:moveTo>
                    <a:cubicBezTo>
                      <a:pt x="20381" y="94456"/>
                      <a:pt x="41813" y="68659"/>
                      <a:pt x="35463" y="97631"/>
                    </a:cubicBezTo>
                    <a:cubicBezTo>
                      <a:pt x="29113" y="126603"/>
                      <a:pt x="12444" y="154384"/>
                      <a:pt x="2125" y="173831"/>
                    </a:cubicBezTo>
                    <a:cubicBezTo>
                      <a:pt x="-8194" y="193278"/>
                      <a:pt x="22763" y="237331"/>
                      <a:pt x="16413" y="245269"/>
                    </a:cubicBezTo>
                  </a:path>
                </a:pathLst>
              </a:custGeom>
              <a:ln w="15875">
                <a:solidFill>
                  <a:srgbClr val="008EC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 rot="17618194">
                <a:off x="3562354" y="5170117"/>
                <a:ext cx="46281" cy="104660"/>
              </a:xfrm>
              <a:custGeom>
                <a:avLst/>
                <a:gdLst>
                  <a:gd name="connsiteX0" fmla="*/ 52208 w 52208"/>
                  <a:gd name="connsiteY0" fmla="*/ 0 h 235717"/>
                  <a:gd name="connsiteX1" fmla="*/ 4583 w 52208"/>
                  <a:gd name="connsiteY1" fmla="*/ 221456 h 235717"/>
                  <a:gd name="connsiteX2" fmla="*/ 4583 w 52208"/>
                  <a:gd name="connsiteY2" fmla="*/ 195262 h 235717"/>
                  <a:gd name="connsiteX0" fmla="*/ 76715 w 76715"/>
                  <a:gd name="connsiteY0" fmla="*/ 0 h 248990"/>
                  <a:gd name="connsiteX1" fmla="*/ 29090 w 76715"/>
                  <a:gd name="connsiteY1" fmla="*/ 221456 h 248990"/>
                  <a:gd name="connsiteX2" fmla="*/ 515 w 76715"/>
                  <a:gd name="connsiteY2" fmla="*/ 226218 h 248990"/>
                  <a:gd name="connsiteX0" fmla="*/ 76412 w 76412"/>
                  <a:gd name="connsiteY0" fmla="*/ 0 h 231204"/>
                  <a:gd name="connsiteX1" fmla="*/ 62125 w 76412"/>
                  <a:gd name="connsiteY1" fmla="*/ 109537 h 231204"/>
                  <a:gd name="connsiteX2" fmla="*/ 212 w 76412"/>
                  <a:gd name="connsiteY2" fmla="*/ 226218 h 231204"/>
                  <a:gd name="connsiteX0" fmla="*/ 76381 w 76381"/>
                  <a:gd name="connsiteY0" fmla="*/ 0 h 231204"/>
                  <a:gd name="connsiteX1" fmla="*/ 62094 w 76381"/>
                  <a:gd name="connsiteY1" fmla="*/ 109537 h 231204"/>
                  <a:gd name="connsiteX2" fmla="*/ 181 w 76381"/>
                  <a:gd name="connsiteY2" fmla="*/ 226218 h 231204"/>
                  <a:gd name="connsiteX0" fmla="*/ 76200 w 76200"/>
                  <a:gd name="connsiteY0" fmla="*/ 0 h 226218"/>
                  <a:gd name="connsiteX1" fmla="*/ 61913 w 76200"/>
                  <a:gd name="connsiteY1" fmla="*/ 109537 h 226218"/>
                  <a:gd name="connsiteX2" fmla="*/ 45243 w 76200"/>
                  <a:gd name="connsiteY2" fmla="*/ 180974 h 226218"/>
                  <a:gd name="connsiteX3" fmla="*/ 0 w 76200"/>
                  <a:gd name="connsiteY3" fmla="*/ 226218 h 226218"/>
                  <a:gd name="connsiteX0" fmla="*/ 40481 w 40481"/>
                  <a:gd name="connsiteY0" fmla="*/ 0 h 238125"/>
                  <a:gd name="connsiteX1" fmla="*/ 26194 w 40481"/>
                  <a:gd name="connsiteY1" fmla="*/ 109537 h 238125"/>
                  <a:gd name="connsiteX2" fmla="*/ 9524 w 40481"/>
                  <a:gd name="connsiteY2" fmla="*/ 180974 h 238125"/>
                  <a:gd name="connsiteX3" fmla="*/ 0 w 40481"/>
                  <a:gd name="connsiteY3" fmla="*/ 238125 h 238125"/>
                  <a:gd name="connsiteX0" fmla="*/ 40481 w 40481"/>
                  <a:gd name="connsiteY0" fmla="*/ 0 h 238125"/>
                  <a:gd name="connsiteX1" fmla="*/ 35719 w 40481"/>
                  <a:gd name="connsiteY1" fmla="*/ 97631 h 238125"/>
                  <a:gd name="connsiteX2" fmla="*/ 9524 w 40481"/>
                  <a:gd name="connsiteY2" fmla="*/ 180974 h 238125"/>
                  <a:gd name="connsiteX3" fmla="*/ 0 w 40481"/>
                  <a:gd name="connsiteY3" fmla="*/ 238125 h 238125"/>
                  <a:gd name="connsiteX0" fmla="*/ 41974 w 41974"/>
                  <a:gd name="connsiteY0" fmla="*/ 0 h 238125"/>
                  <a:gd name="connsiteX1" fmla="*/ 37212 w 41974"/>
                  <a:gd name="connsiteY1" fmla="*/ 97631 h 238125"/>
                  <a:gd name="connsiteX2" fmla="*/ 3874 w 41974"/>
                  <a:gd name="connsiteY2" fmla="*/ 173831 h 238125"/>
                  <a:gd name="connsiteX3" fmla="*/ 1493 w 41974"/>
                  <a:gd name="connsiteY3" fmla="*/ 238125 h 238125"/>
                  <a:gd name="connsiteX0" fmla="*/ 40225 w 40225"/>
                  <a:gd name="connsiteY0" fmla="*/ 0 h 245269"/>
                  <a:gd name="connsiteX1" fmla="*/ 35463 w 40225"/>
                  <a:gd name="connsiteY1" fmla="*/ 97631 h 245269"/>
                  <a:gd name="connsiteX2" fmla="*/ 2125 w 40225"/>
                  <a:gd name="connsiteY2" fmla="*/ 173831 h 245269"/>
                  <a:gd name="connsiteX3" fmla="*/ 16413 w 40225"/>
                  <a:gd name="connsiteY3" fmla="*/ 245269 h 245269"/>
                  <a:gd name="connsiteX0" fmla="*/ 23812 w 23812"/>
                  <a:gd name="connsiteY0" fmla="*/ 0 h 245269"/>
                  <a:gd name="connsiteX1" fmla="*/ 19050 w 23812"/>
                  <a:gd name="connsiteY1" fmla="*/ 97631 h 245269"/>
                  <a:gd name="connsiteX2" fmla="*/ 8128 w 23812"/>
                  <a:gd name="connsiteY2" fmla="*/ 187075 h 245269"/>
                  <a:gd name="connsiteX3" fmla="*/ 0 w 23812"/>
                  <a:gd name="connsiteY3" fmla="*/ 245269 h 245269"/>
                  <a:gd name="connsiteX0" fmla="*/ 33407 w 33407"/>
                  <a:gd name="connsiteY0" fmla="*/ 0 h 215177"/>
                  <a:gd name="connsiteX1" fmla="*/ 28645 w 33407"/>
                  <a:gd name="connsiteY1" fmla="*/ 97631 h 215177"/>
                  <a:gd name="connsiteX2" fmla="*/ 17723 w 33407"/>
                  <a:gd name="connsiteY2" fmla="*/ 187075 h 215177"/>
                  <a:gd name="connsiteX3" fmla="*/ 0 w 33407"/>
                  <a:gd name="connsiteY3" fmla="*/ 215176 h 215177"/>
                  <a:gd name="connsiteX0" fmla="*/ 28820 w 28820"/>
                  <a:gd name="connsiteY0" fmla="*/ 0 h 275008"/>
                  <a:gd name="connsiteX1" fmla="*/ 24058 w 28820"/>
                  <a:gd name="connsiteY1" fmla="*/ 97631 h 275008"/>
                  <a:gd name="connsiteX2" fmla="*/ 13136 w 28820"/>
                  <a:gd name="connsiteY2" fmla="*/ 187075 h 275008"/>
                  <a:gd name="connsiteX3" fmla="*/ 0 w 28820"/>
                  <a:gd name="connsiteY3" fmla="*/ 275008 h 27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0" h="275008">
                    <a:moveTo>
                      <a:pt x="28820" y="0"/>
                    </a:moveTo>
                    <a:cubicBezTo>
                      <a:pt x="8976" y="94456"/>
                      <a:pt x="26672" y="66452"/>
                      <a:pt x="24058" y="97631"/>
                    </a:cubicBezTo>
                    <a:cubicBezTo>
                      <a:pt x="21444" y="128810"/>
                      <a:pt x="23455" y="167628"/>
                      <a:pt x="13136" y="187075"/>
                    </a:cubicBezTo>
                    <a:cubicBezTo>
                      <a:pt x="2817" y="206522"/>
                      <a:pt x="6350" y="267070"/>
                      <a:pt x="0" y="275008"/>
                    </a:cubicBezTo>
                  </a:path>
                </a:pathLst>
              </a:custGeom>
              <a:ln w="15875">
                <a:solidFill>
                  <a:srgbClr val="008EC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</a:endParaRPr>
              </a:p>
            </p:txBody>
          </p:sp>
        </p:grp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395313" y="1772816"/>
            <a:ext cx="23764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Blip>
                <a:blip r:embed="rId7"/>
              </a:buBlip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  <a:latin typeface="Calibri" pitchFamily="34" charset="0"/>
              </a:rPr>
              <a:t>Alto Jardim</a:t>
            </a:r>
            <a:endParaRPr lang="pt-BR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Tx/>
              <a:buBlip>
                <a:blip r:embed="rId7"/>
              </a:buBlip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 Capão Comprido</a:t>
            </a:r>
          </a:p>
          <a:p>
            <a:pPr eaLnBrk="1" hangingPunct="1">
              <a:buFontTx/>
              <a:buBlip>
                <a:blip r:embed="rId7"/>
              </a:buBlip>
            </a:pPr>
            <a:r>
              <a:rPr lang="pt-BR" sz="2000" b="1" dirty="0" smtClean="0">
                <a:solidFill>
                  <a:srgbClr val="FF0000"/>
                </a:solidFill>
                <a:latin typeface="Calibri" pitchFamily="34" charset="0"/>
              </a:rPr>
              <a:t> Capetinga</a:t>
            </a:r>
            <a:endParaRPr lang="pt-BR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Tx/>
              <a:buBlip>
                <a:blip r:embed="rId7"/>
              </a:buBlip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 Pipiripau</a:t>
            </a:r>
          </a:p>
          <a:p>
            <a:pPr eaLnBrk="1" hangingPunct="1">
              <a:buFontTx/>
              <a:buBlip>
                <a:blip r:embed="rId7"/>
              </a:buBlip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  <a:latin typeface="Calibri" pitchFamily="34" charset="0"/>
              </a:rPr>
              <a:t>Sarandi</a:t>
            </a:r>
          </a:p>
          <a:p>
            <a:pPr eaLnBrk="1" hangingPunct="1">
              <a:buFontTx/>
              <a:buBlip>
                <a:blip r:embed="rId7"/>
              </a:buBlip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  <a:latin typeface="Calibri" pitchFamily="34" charset="0"/>
              </a:rPr>
              <a:t>Lago Descoberto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7" name="Imagem 2" descr="Cerrado Estados e regHidr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808288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5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 bwMode="auto">
          <a:xfrm>
            <a:off x="350824" y="692696"/>
            <a:ext cx="8425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Variabilidade Espacial das Chuvas</a:t>
            </a:r>
          </a:p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no Distrito Federal</a:t>
            </a:r>
            <a:endParaRPr lang="pt-BR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0" y="2609758"/>
            <a:ext cx="8329329" cy="3122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498888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km</a:t>
            </a:r>
            <a:endParaRPr lang="pt-BR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325047" y="4170779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km</a:t>
            </a:r>
            <a:endParaRPr lang="pt-BR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799457" y="6193190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Lima et al (2013)</a:t>
            </a:r>
            <a:endParaRPr lang="pt-BR" sz="1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090" y="2023237"/>
            <a:ext cx="4508507" cy="45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 bwMode="auto">
          <a:xfrm>
            <a:off x="350824" y="332656"/>
            <a:ext cx="8425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Impacto nas Vazões</a:t>
            </a:r>
            <a:endParaRPr lang="pt-BR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854854"/>
            <a:ext cx="860444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8064896" cy="231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14" y="1245670"/>
            <a:ext cx="60896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60" y="2972941"/>
            <a:ext cx="6951512" cy="36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32" y="1052736"/>
            <a:ext cx="4490768" cy="572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069411" cy="407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-4631" y="550994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Situação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Atual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4" t="22449" b="17620"/>
          <a:stretch/>
        </p:blipFill>
        <p:spPr>
          <a:xfrm>
            <a:off x="166735" y="1484784"/>
            <a:ext cx="8815043" cy="4392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4" y="1452786"/>
            <a:ext cx="8815043" cy="494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2570632" y="3599162"/>
            <a:ext cx="2001368" cy="2278109"/>
            <a:chOff x="2570632" y="3599162"/>
            <a:chExt cx="2001368" cy="2278109"/>
          </a:xfrm>
        </p:grpSpPr>
        <p:sp>
          <p:nvSpPr>
            <p:cNvPr id="10" name="CaixaDeTexto 9"/>
            <p:cNvSpPr txBox="1"/>
            <p:nvPr/>
          </p:nvSpPr>
          <p:spPr>
            <a:xfrm>
              <a:off x="2935013" y="3599162"/>
              <a:ext cx="1636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Até 16/03/15</a:t>
              </a:r>
              <a:endPara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Elipse 3"/>
            <p:cNvSpPr/>
            <p:nvPr/>
          </p:nvSpPr>
          <p:spPr bwMode="auto">
            <a:xfrm>
              <a:off x="2570632" y="5085184"/>
              <a:ext cx="720080" cy="79208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5" name="Seta para a direita 4"/>
            <p:cNvSpPr/>
            <p:nvPr/>
          </p:nvSpPr>
          <p:spPr bwMode="auto">
            <a:xfrm rot="17107327">
              <a:off x="2577579" y="4461847"/>
              <a:ext cx="1152000" cy="180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623544" y="3126159"/>
            <a:ext cx="1046803" cy="1959025"/>
            <a:chOff x="5623544" y="3126159"/>
            <a:chExt cx="1046803" cy="1959025"/>
          </a:xfrm>
        </p:grpSpPr>
        <p:sp>
          <p:nvSpPr>
            <p:cNvPr id="8" name="Seta para a direita 7"/>
            <p:cNvSpPr/>
            <p:nvPr/>
          </p:nvSpPr>
          <p:spPr bwMode="auto">
            <a:xfrm>
              <a:off x="5623544" y="3501008"/>
              <a:ext cx="792088" cy="29820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>
              <a:off x="5623544" y="3356992"/>
              <a:ext cx="45719" cy="172819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652120" y="3126159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rial" pitchFamily="34" charset="0"/>
                  <a:cs typeface="Arial" pitchFamily="34" charset="0"/>
                </a:rPr>
                <a:t>2014/15</a:t>
              </a:r>
              <a:endParaRPr lang="pt-BR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5891068" y="1916832"/>
            <a:ext cx="15376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1095 / 1342</a:t>
            </a:r>
          </a:p>
          <a:p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1010</a:t>
            </a:r>
          </a:p>
          <a:p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807</a:t>
            </a:r>
            <a:endParaRPr lang="pt-B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3031969" y="1280467"/>
            <a:ext cx="3084575" cy="5454102"/>
            <a:chOff x="3031969" y="1280467"/>
            <a:chExt cx="3084575" cy="545410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76" t="16797" r="41918" b="17966"/>
            <a:stretch/>
          </p:blipFill>
          <p:spPr bwMode="auto">
            <a:xfrm>
              <a:off x="3031969" y="1280467"/>
              <a:ext cx="3084575" cy="5437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3211869" y="6396015"/>
              <a:ext cx="2710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Correio Braziliense (14/03/15)</a:t>
              </a:r>
              <a:endParaRPr lang="pt-BR" sz="1600" dirty="0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40" y="1223639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5806"/>
            <a:ext cx="4032448" cy="47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-4631" y="260648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Bacia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Experimental do </a:t>
            </a:r>
          </a:p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Córrego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Sarandi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56560" y="5295685"/>
            <a:ext cx="1098121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07/11/2011</a:t>
            </a:r>
            <a:endParaRPr lang="pt-BR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27488"/>
            <a:ext cx="3502515" cy="3544165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5286"/>
            <a:ext cx="4029075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0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8"/>
          <a:stretch/>
        </p:blipFill>
        <p:spPr>
          <a:xfrm>
            <a:off x="1251048" y="1340217"/>
            <a:ext cx="6624736" cy="5329143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350824" y="332656"/>
            <a:ext cx="8425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Qualidade da Água</a:t>
            </a:r>
            <a:endParaRPr lang="pt-BR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32422" r="9627" b="22070"/>
          <a:stretch/>
        </p:blipFill>
        <p:spPr bwMode="auto">
          <a:xfrm>
            <a:off x="650080" y="1922584"/>
            <a:ext cx="7843839" cy="332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6813535" y="692696"/>
            <a:ext cx="2102213" cy="3356462"/>
            <a:chOff x="6813535" y="908719"/>
            <a:chExt cx="2102213" cy="3356462"/>
          </a:xfrm>
        </p:grpSpPr>
        <p:sp>
          <p:nvSpPr>
            <p:cNvPr id="11" name="Retângulo 10"/>
            <p:cNvSpPr/>
            <p:nvPr/>
          </p:nvSpPr>
          <p:spPr bwMode="auto">
            <a:xfrm>
              <a:off x="6813536" y="908719"/>
              <a:ext cx="2102212" cy="335646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813535" y="908720"/>
              <a:ext cx="21022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Sistema de Gerenciamento de Recursos Hídricos</a:t>
              </a:r>
              <a:endParaRPr lang="pt-BR" dirty="0"/>
            </a:p>
          </p:txBody>
        </p:sp>
        <p:sp>
          <p:nvSpPr>
            <p:cNvPr id="13" name="Seta para baixo 12"/>
            <p:cNvSpPr/>
            <p:nvPr/>
          </p:nvSpPr>
          <p:spPr bwMode="auto">
            <a:xfrm>
              <a:off x="7755211" y="2496646"/>
              <a:ext cx="206704" cy="54501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858840" y="3064852"/>
              <a:ext cx="200888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/>
                <a:t>Licenciamento</a:t>
              </a:r>
            </a:p>
            <a:p>
              <a:pPr algn="ctr"/>
              <a:r>
                <a:rPr lang="pt-BR" dirty="0" smtClean="0"/>
                <a:t>Outorga</a:t>
              </a:r>
            </a:p>
            <a:p>
              <a:pPr algn="ctr"/>
              <a:r>
                <a:rPr lang="pt-BR" dirty="0" smtClean="0"/>
                <a:t>ZEE-DF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85287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473075"/>
            <a:ext cx="8429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53"/>
          <p:cNvSpPr>
            <a:spLocks noChangeArrowheads="1"/>
          </p:cNvSpPr>
          <p:nvPr/>
        </p:nvSpPr>
        <p:spPr bwMode="auto">
          <a:xfrm>
            <a:off x="146050" y="2030413"/>
            <a:ext cx="6143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76200" defTabSz="3908425"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Águas superficiais (Rios)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071563" y="908050"/>
            <a:ext cx="7858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pt-BR" sz="3200" b="1">
                <a:solidFill>
                  <a:srgbClr val="003399"/>
                </a:solidFill>
                <a:latin typeface="Calibri" pitchFamily="34" charset="0"/>
              </a:rPr>
              <a:t>Bacias Experimentais e Representativas</a:t>
            </a:r>
          </a:p>
        </p:txBody>
      </p:sp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214313" y="1484313"/>
            <a:ext cx="861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321175">
              <a:spcAft>
                <a:spcPct val="50000"/>
              </a:spcAft>
              <a:defRPr/>
            </a:pP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Caracterização hidrológica (Qualidade de água)</a:t>
            </a:r>
          </a:p>
        </p:txBody>
      </p:sp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989138"/>
            <a:ext cx="43561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86325"/>
            <a:ext cx="30495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5084763"/>
            <a:ext cx="433228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482975"/>
            <a:ext cx="43561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7" t="-1270" b="4138"/>
          <a:stretch>
            <a:fillRect/>
          </a:stretch>
        </p:blipFill>
        <p:spPr bwMode="auto">
          <a:xfrm>
            <a:off x="684213" y="2800350"/>
            <a:ext cx="29051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0"/>
          <p:cNvSpPr txBox="1">
            <a:spLocks noChangeArrowheads="1"/>
          </p:cNvSpPr>
          <p:nvPr/>
        </p:nvSpPr>
        <p:spPr bwMode="auto">
          <a:xfrm>
            <a:off x="7223939" y="6519861"/>
            <a:ext cx="158417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Oliveira-Filho et al., 2011</a:t>
            </a:r>
          </a:p>
        </p:txBody>
      </p:sp>
    </p:spTree>
    <p:extLst>
      <p:ext uri="{BB962C8B-B14F-4D97-AF65-F5344CB8AC3E}">
        <p14:creationId xmlns:p14="http://schemas.microsoft.com/office/powerpoint/2010/main" val="14364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350824" y="332656"/>
            <a:ext cx="8425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Qualidade da Água</a:t>
            </a:r>
            <a:endParaRPr lang="pt-BR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410" name="Picture 2" descr="C:\Jorge Werneck 28jul14\Uteis\Comitê Paranoá\2012-11-06 07.33.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4" y="1397965"/>
            <a:ext cx="3639020" cy="272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Jorge Werneck 28jul14\Uteis\Comitê Paranoá\DSCF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99" y="2420888"/>
            <a:ext cx="5481928" cy="41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799457" y="6021288"/>
            <a:ext cx="222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Foto: Jorge Werneck</a:t>
            </a:r>
            <a:endParaRPr lang="pt-BR" sz="1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7" t="16992" r="5783" b="16406"/>
          <a:stretch/>
        </p:blipFill>
        <p:spPr bwMode="auto">
          <a:xfrm>
            <a:off x="1259631" y="2250172"/>
            <a:ext cx="6717433" cy="397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-4631" y="332656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6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Regiões Hidrográficas do DF</a:t>
            </a:r>
            <a:endParaRPr lang="pt-BR" sz="36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40915" y="4148819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Paranoá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40916" y="2394188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Maranhão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228184" y="408965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Preto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9826"/>
            <a:ext cx="1920615" cy="127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57" y="1201240"/>
            <a:ext cx="1684201" cy="126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5" y="4725144"/>
            <a:ext cx="2934951" cy="197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6" t="13280" r="16069" b="23439"/>
          <a:stretch/>
        </p:blipFill>
        <p:spPr bwMode="auto">
          <a:xfrm>
            <a:off x="5891482" y="4818691"/>
            <a:ext cx="2761155" cy="162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26" y="2756010"/>
            <a:ext cx="2212462" cy="123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460647" y="1249987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 Comitês de Bacia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16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622069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24944"/>
            <a:ext cx="5076055" cy="380613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350824" y="332656"/>
            <a:ext cx="84251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Qualidade da Água</a:t>
            </a:r>
            <a:endParaRPr lang="pt-BR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805228" y="248341"/>
            <a:ext cx="753354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Sistema de Informação</a:t>
            </a:r>
            <a:endParaRPr lang="pt-BR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5" y="1196752"/>
            <a:ext cx="399491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915221" y="1120676"/>
            <a:ext cx="2018501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Confiança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Clareza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Tempo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Gestão</a:t>
            </a:r>
            <a:endParaRPr lang="pt-B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19872" y="558924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Caesb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91" y="3555208"/>
            <a:ext cx="4049762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200555" y="3555208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Sociedade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84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32269"/>
            <a:ext cx="5544616" cy="553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805228" y="248341"/>
            <a:ext cx="753354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Sistema de Informação</a:t>
            </a:r>
            <a:endParaRPr lang="pt-BR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 bwMode="auto">
          <a:xfrm>
            <a:off x="-4631" y="404664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Sistema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Informação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5" y="1340768"/>
            <a:ext cx="7164288" cy="537321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525728"/>
            <a:ext cx="8066087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2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1196752"/>
            <a:ext cx="781494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Redução da quantidade de chuva em regiões do DF;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Mudança no regime de chuva;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>
                <a:solidFill>
                  <a:srgbClr val="FF0000"/>
                </a:solidFill>
              </a:rPr>
              <a:t>Eventos extremos (cheias e veranicos);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Impactos no regime de vazões;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>
                <a:solidFill>
                  <a:srgbClr val="FF0000"/>
                </a:solidFill>
              </a:rPr>
              <a:t>Capacidade de fornecimento x demanda de pico (novos empreendimentos).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Setor agrícola;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Uso e ocupação (Quantidade e Qualidade </a:t>
            </a:r>
            <a:r>
              <a:rPr lang="pt-BR" sz="2000" dirty="0">
                <a:solidFill>
                  <a:srgbClr val="FF0000"/>
                </a:solidFill>
              </a:rPr>
              <a:t>da </a:t>
            </a:r>
            <a:r>
              <a:rPr lang="pt-BR" sz="2000" dirty="0" smtClean="0">
                <a:solidFill>
                  <a:srgbClr val="FF0000"/>
                </a:solidFill>
              </a:rPr>
              <a:t>água: Planos + Gestão);</a:t>
            </a:r>
            <a:endParaRPr lang="pt-BR" sz="2000" dirty="0">
              <a:solidFill>
                <a:srgbClr val="FF0000"/>
              </a:solidFill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>
                <a:solidFill>
                  <a:srgbClr val="FF0000"/>
                </a:solidFill>
              </a:rPr>
              <a:t>Planos de </a:t>
            </a:r>
            <a:r>
              <a:rPr lang="pt-BR" sz="2000" dirty="0" smtClean="0">
                <a:solidFill>
                  <a:srgbClr val="FF0000"/>
                </a:solidFill>
              </a:rPr>
              <a:t>Bacias (PGIRH, PDDU, ZEE-DF, Paranaíba....);</a:t>
            </a:r>
            <a:endParaRPr lang="pt-BR" sz="2000" dirty="0">
              <a:solidFill>
                <a:srgbClr val="FF0000"/>
              </a:solidFill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Sistema </a:t>
            </a:r>
            <a:r>
              <a:rPr lang="pt-BR" sz="2000" dirty="0">
                <a:solidFill>
                  <a:srgbClr val="FF0000"/>
                </a:solidFill>
              </a:rPr>
              <a:t>de informações </a:t>
            </a:r>
            <a:r>
              <a:rPr lang="pt-BR" sz="2000" dirty="0" smtClean="0">
                <a:solidFill>
                  <a:srgbClr val="FF0000"/>
                </a:solidFill>
              </a:rPr>
              <a:t>hidrológicas;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Fundo de Recursos Hídricos;</a:t>
            </a:r>
            <a:endParaRPr lang="pt-BR" sz="2000" dirty="0">
              <a:solidFill>
                <a:srgbClr val="FF0000"/>
              </a:solidFill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>
                <a:solidFill>
                  <a:srgbClr val="FF0000"/>
                </a:solidFill>
              </a:rPr>
              <a:t>Sistema de gerenciamento de recursos hídricos do DF (integração).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740409" y="260648"/>
            <a:ext cx="3663182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Considerações</a:t>
            </a:r>
            <a:endParaRPr lang="pt-B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 bwMode="auto">
          <a:xfrm>
            <a:off x="597911" y="1196752"/>
            <a:ext cx="7828597" cy="176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597912" y="2972424"/>
            <a:ext cx="7828597" cy="168071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7" name="Retângulo 6"/>
          <p:cNvSpPr/>
          <p:nvPr/>
        </p:nvSpPr>
        <p:spPr bwMode="auto">
          <a:xfrm flipV="1">
            <a:off x="597910" y="4653135"/>
            <a:ext cx="7828597" cy="186815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81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9" t="20117" r="15666" b="14257"/>
          <a:stretch/>
        </p:blipFill>
        <p:spPr bwMode="auto">
          <a:xfrm>
            <a:off x="0" y="-1"/>
            <a:ext cx="9144000" cy="69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 rot="20164551">
            <a:off x="3840337" y="4367143"/>
            <a:ext cx="1921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Brush Script MT" pitchFamily="66" charset="0"/>
                <a:cs typeface="Arial" pitchFamily="34" charset="0"/>
              </a:rPr>
              <a:t>Obrigado!!!</a:t>
            </a:r>
            <a:endParaRPr lang="pt-BR" sz="3200" dirty="0">
              <a:solidFill>
                <a:srgbClr val="FF0000"/>
              </a:solidFill>
              <a:latin typeface="Brush Script MT" pitchFamily="66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4524" y="2722568"/>
            <a:ext cx="2234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Presidente do CBH-Paranoá</a:t>
            </a:r>
            <a:endParaRPr lang="pt-BR" sz="1200" b="1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68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-4631" y="332656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6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Uso e Ocupação do Solo</a:t>
            </a:r>
            <a:endParaRPr lang="pt-BR" sz="36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15429" r="5564" b="14649"/>
          <a:stretch/>
        </p:blipFill>
        <p:spPr bwMode="auto">
          <a:xfrm>
            <a:off x="369382" y="1338410"/>
            <a:ext cx="8395974" cy="511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916593" y="1988840"/>
            <a:ext cx="7301552" cy="1773280"/>
            <a:chOff x="916593" y="1988840"/>
            <a:chExt cx="7301552" cy="1773280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" t="21421" r="37203" b="54338"/>
            <a:stretch/>
          </p:blipFill>
          <p:spPr bwMode="auto">
            <a:xfrm>
              <a:off x="916593" y="1988840"/>
              <a:ext cx="7301552" cy="177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5827747" y="1988840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Correio Braziliense (2014)</a:t>
              </a:r>
              <a:endParaRPr lang="pt-BR" sz="1600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724128" y="3762120"/>
            <a:ext cx="2494017" cy="625528"/>
            <a:chOff x="5580112" y="3762120"/>
            <a:chExt cx="2638033" cy="625528"/>
          </a:xfrm>
        </p:grpSpPr>
        <p:sp>
          <p:nvSpPr>
            <p:cNvPr id="6" name="Retângulo 5"/>
            <p:cNvSpPr/>
            <p:nvPr/>
          </p:nvSpPr>
          <p:spPr bwMode="auto">
            <a:xfrm>
              <a:off x="5580112" y="3762120"/>
              <a:ext cx="2638033" cy="625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6195249" y="3859525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2,25% a.a.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76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15852" r="5442" b="15016"/>
          <a:stretch/>
        </p:blipFill>
        <p:spPr bwMode="auto">
          <a:xfrm>
            <a:off x="809811" y="1844824"/>
            <a:ext cx="702288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-4631" y="260648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pt-BR" sz="36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Recursos Hídricos no</a:t>
            </a:r>
          </a:p>
          <a:p>
            <a:pPr algn="ctr">
              <a:spcAft>
                <a:spcPts val="0"/>
              </a:spcAft>
            </a:pPr>
            <a:r>
              <a:rPr lang="pt-BR" sz="36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Meio Urbano</a:t>
            </a:r>
            <a:endParaRPr lang="pt-BR" sz="36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51720" y="4797152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Paranoá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987824" y="2106156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Maranhão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012160" y="380162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Preto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71720" y="2709040"/>
            <a:ext cx="2556104" cy="1655944"/>
            <a:chOff x="971720" y="2709040"/>
            <a:chExt cx="2556104" cy="1655944"/>
          </a:xfrm>
        </p:grpSpPr>
        <p:sp>
          <p:nvSpPr>
            <p:cNvPr id="2" name="Elipse 1"/>
            <p:cNvSpPr/>
            <p:nvPr/>
          </p:nvSpPr>
          <p:spPr bwMode="auto">
            <a:xfrm>
              <a:off x="971720" y="3284984"/>
              <a:ext cx="1080000" cy="10800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>
              <a:off x="2447824" y="2709040"/>
              <a:ext cx="1080000" cy="10800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0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4680520" cy="291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7848871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604342" y="1013948"/>
            <a:ext cx="15680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V.útil</a:t>
            </a:r>
            <a:r>
              <a: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72 hm³</a:t>
            </a:r>
            <a:endParaRPr lang="pt-B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73663" y="4859868"/>
            <a:ext cx="1486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dV</a:t>
            </a:r>
            <a:r>
              <a:rPr lang="pt-B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~35 hm³</a:t>
            </a:r>
            <a:endParaRPr lang="pt-BR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4067944" y="3645024"/>
            <a:ext cx="0" cy="1044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6386055" y="850567"/>
            <a:ext cx="160134" cy="177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upo 4"/>
          <p:cNvGrpSpPr/>
          <p:nvPr/>
        </p:nvGrpSpPr>
        <p:grpSpPr>
          <a:xfrm>
            <a:off x="4910972" y="748116"/>
            <a:ext cx="1452934" cy="400110"/>
            <a:chOff x="4910972" y="748116"/>
            <a:chExt cx="1452934" cy="400110"/>
          </a:xfrm>
        </p:grpSpPr>
        <p:cxnSp>
          <p:nvCxnSpPr>
            <p:cNvPr id="13" name="Conector de seta reta 12"/>
            <p:cNvCxnSpPr/>
            <p:nvPr/>
          </p:nvCxnSpPr>
          <p:spPr>
            <a:xfrm>
              <a:off x="5751838" y="908720"/>
              <a:ext cx="6120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CaixaDeTexto 15"/>
            <p:cNvSpPr txBox="1"/>
            <p:nvPr/>
          </p:nvSpPr>
          <p:spPr>
            <a:xfrm>
              <a:off x="4910972" y="748116"/>
              <a:ext cx="909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olidFill>
                    <a:srgbClr val="FF0000"/>
                  </a:solidFill>
                </a:rPr>
                <a:t>63 hm³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67544" y="44624"/>
            <a:ext cx="2864630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Lago </a:t>
            </a:r>
          </a:p>
          <a:p>
            <a:r>
              <a:rPr lang="pt-B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Descoberto</a:t>
            </a:r>
            <a:endParaRPr lang="pt-B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966621" y="2204864"/>
            <a:ext cx="12057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Magna (2003)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2836"/>
            <a:ext cx="1994824" cy="16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498158" y="786190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88%</a:t>
            </a:r>
            <a:endParaRPr lang="pt-BR" sz="16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980918" y="5784386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Dados originais da CAESB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2836"/>
            <a:ext cx="1994824" cy="16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96" y="3501008"/>
            <a:ext cx="6264937" cy="320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602287" cy="316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6745888" y="967287"/>
            <a:ext cx="1800200" cy="373481"/>
            <a:chOff x="6646377" y="1196752"/>
            <a:chExt cx="1800200" cy="373481"/>
          </a:xfrm>
        </p:grpSpPr>
        <p:sp>
          <p:nvSpPr>
            <p:cNvPr id="13" name="Elipse 12"/>
            <p:cNvSpPr/>
            <p:nvPr/>
          </p:nvSpPr>
          <p:spPr>
            <a:xfrm>
              <a:off x="6646377" y="1196752"/>
              <a:ext cx="288032" cy="2944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>
              <a:off x="7208586" y="1196752"/>
              <a:ext cx="288032" cy="2944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8158545" y="1275811"/>
              <a:ext cx="288032" cy="2944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467544" y="44624"/>
            <a:ext cx="2864630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Lago </a:t>
            </a:r>
          </a:p>
          <a:p>
            <a:r>
              <a:rPr lang="pt-B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Descoberto</a:t>
            </a:r>
            <a:endParaRPr lang="pt-B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84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73" y="268163"/>
            <a:ext cx="5565775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2836"/>
            <a:ext cx="1994824" cy="16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48" y="3462605"/>
            <a:ext cx="6227179" cy="318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200023" y="1737394"/>
            <a:ext cx="4580067" cy="193899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/>
              <a:t>Pior situação da série média mensal.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/>
              <a:t>Curto prazo: praticamente sem risco para 2015.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pt-BR" sz="2000" dirty="0" smtClean="0"/>
              <a:t>Reavaliar situação no final do período de chuva (abril).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7544" y="44624"/>
            <a:ext cx="2864630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Lago </a:t>
            </a:r>
          </a:p>
          <a:p>
            <a:r>
              <a:rPr lang="pt-B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Descoberto</a:t>
            </a:r>
            <a:endParaRPr lang="pt-B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239857" y="661632"/>
            <a:ext cx="1278935" cy="665488"/>
            <a:chOff x="7239857" y="661632"/>
            <a:chExt cx="1278935" cy="665488"/>
          </a:xfrm>
        </p:grpSpPr>
        <p:sp>
          <p:nvSpPr>
            <p:cNvPr id="11" name="Elipse 10"/>
            <p:cNvSpPr/>
            <p:nvPr/>
          </p:nvSpPr>
          <p:spPr>
            <a:xfrm>
              <a:off x="7239857" y="661632"/>
              <a:ext cx="288032" cy="2944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8230760" y="1032698"/>
              <a:ext cx="288032" cy="2944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5483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11718" r="34976" b="12110"/>
          <a:stretch/>
        </p:blipFill>
        <p:spPr bwMode="auto">
          <a:xfrm>
            <a:off x="467544" y="1237516"/>
            <a:ext cx="1872208" cy="2596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817463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237515"/>
            <a:ext cx="6086407" cy="265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 bwMode="auto">
          <a:xfrm>
            <a:off x="-4631" y="188640"/>
            <a:ext cx="9144000" cy="12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Quantidade</a:t>
            </a: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Chuva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22070" r="23463" b="67404"/>
          <a:stretch/>
        </p:blipFill>
        <p:spPr bwMode="auto">
          <a:xfrm>
            <a:off x="179512" y="44624"/>
            <a:ext cx="8770847" cy="91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91" y="2780928"/>
            <a:ext cx="7238817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36513" r="23463" b="41602"/>
          <a:stretch/>
        </p:blipFill>
        <p:spPr bwMode="auto">
          <a:xfrm>
            <a:off x="331912" y="980728"/>
            <a:ext cx="8770847" cy="189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/>
          <a:stretch/>
        </p:blipFill>
        <p:spPr bwMode="auto">
          <a:xfrm>
            <a:off x="2713440" y="5980670"/>
            <a:ext cx="5824363" cy="81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2" descr="IWA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3" y="6093296"/>
            <a:ext cx="1945581" cy="54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ítulo 1"/>
          <p:cNvSpPr txBox="1">
            <a:spLocks/>
          </p:cNvSpPr>
          <p:nvPr/>
        </p:nvSpPr>
        <p:spPr bwMode="auto">
          <a:xfrm>
            <a:off x="4325112" y="-27384"/>
            <a:ext cx="462524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32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Regime de </a:t>
            </a:r>
            <a:r>
              <a:rPr lang="en-US" sz="3200" b="1" dirty="0" err="1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Chuva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Office\Modelos\Apresentação em branco.pot</Template>
  <TotalTime>57596</TotalTime>
  <Words>351</Words>
  <Application>Microsoft Office PowerPoint</Application>
  <PresentationFormat>Apresentação na tela (4:3)</PresentationFormat>
  <Paragraphs>109</Paragraphs>
  <Slides>25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Apresentação em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Embrapa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Jorge Werneck</dc:creator>
  <cp:keywords>Jorge Werneck 16/03/15</cp:keywords>
  <cp:lastModifiedBy>Maricleide Maia Said</cp:lastModifiedBy>
  <cp:revision>710</cp:revision>
  <cp:lastPrinted>2011-03-21T19:47:29Z</cp:lastPrinted>
  <dcterms:created xsi:type="dcterms:W3CDTF">2010-09-09T14:20:48Z</dcterms:created>
  <dcterms:modified xsi:type="dcterms:W3CDTF">2015-03-24T11:32:16Z</dcterms:modified>
</cp:coreProperties>
</file>